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1" r:id="rId6"/>
  </p:sldMasterIdLst>
  <p:notesMasterIdLst>
    <p:notesMasterId r:id="rId10"/>
  </p:notesMasterIdLst>
  <p:handoutMasterIdLst>
    <p:handoutMasterId r:id="rId11"/>
  </p:handoutMasterIdLst>
  <p:sldIdLst>
    <p:sldId id="297" r:id="rId7"/>
    <p:sldId id="299" r:id="rId8"/>
    <p:sldId id="300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05">
          <p15:clr>
            <a:srgbClr val="A4A3A4"/>
          </p15:clr>
        </p15:guide>
        <p15:guide id="4" orient="horz" pos="845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pos="7469">
          <p15:clr>
            <a:srgbClr val="A4A3A4"/>
          </p15:clr>
        </p15:guide>
        <p15:guide id="7" pos="393">
          <p15:clr>
            <a:srgbClr val="A4A3A4"/>
          </p15:clr>
        </p15:guide>
        <p15:guide id="8" pos="3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8B1"/>
    <a:srgbClr val="64C8D2"/>
    <a:srgbClr val="AA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BC7B6-1CE8-407A-89AA-968340A1105A}" v="51" dt="2024-07-03T06:52:20.207"/>
    <p1510:client id="{5B14D3B2-A4CD-EA2D-448A-80D89A83C507}" v="25" dt="2024-07-03T07:36:32.152"/>
    <p1510:client id="{611A54A2-0A76-0B7A-4C81-522C15E819DB}" v="3" dt="2024-07-03T07:32:41.841"/>
    <p1510:client id="{FB634F0B-3E83-84BC-BB5A-7627663EBDBD}" v="3" dt="2024-07-03T07:22:42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8" y="312"/>
      </p:cViewPr>
      <p:guideLst>
        <p:guide orient="horz" pos="2160"/>
        <p:guide pos="3840"/>
        <p:guide orient="horz" pos="2205"/>
        <p:guide orient="horz" pos="845"/>
        <p:guide orient="horz" pos="3748"/>
        <p:guide pos="7469"/>
        <p:guide pos="393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7D59A-CF16-4EA5-8C63-A2DAB07EF7F4}" type="datetimeFigureOut">
              <a:rPr lang="fi-FI" sz="800" smtClean="0"/>
              <a:t>2.8.2024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8E39-57BB-4B8A-B67E-4D7CE328C9E5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482873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06393DE-DDB2-41F3-933C-3B74D1B206C4}" type="datetimeFigureOut">
              <a:rPr lang="fi-FI" smtClean="0"/>
              <a:pPr/>
              <a:t>2.8.2024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07118123-CF73-421C-B2F1-10B125CCBB1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53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24680" y="-27384"/>
            <a:ext cx="6096178" cy="693514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662"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ja </a:t>
            </a:r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>
                <a:solidFill>
                  <a:schemeClr val="accent2"/>
                </a:solidFill>
              </a:rPr>
              <a:t>Title</a:t>
            </a:r>
            <a:r>
              <a:rPr lang="en-US" baseline="0">
                <a:solidFill>
                  <a:schemeClr val="accent2"/>
                </a:solidFill>
              </a:rPr>
              <a:t> or Additional information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>
                <a:solidFill>
                  <a:schemeClr val="bg1"/>
                </a:solidFill>
              </a:rPr>
              <a:t>mm/</a:t>
            </a:r>
            <a:r>
              <a:rPr lang="en-US" sz="4000" err="1">
                <a:solidFill>
                  <a:schemeClr val="bg1"/>
                </a:solidFill>
              </a:rPr>
              <a:t>yyyy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9E6FC1E-529C-AD4A-9D72-4A92E0352A6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28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>
                <a:solidFill>
                  <a:schemeClr val="accent2"/>
                </a:solidFill>
              </a:rPr>
              <a:t>Title</a:t>
            </a:r>
            <a:r>
              <a:rPr lang="en-US" baseline="0">
                <a:solidFill>
                  <a:schemeClr val="accent2"/>
                </a:solidFill>
              </a:rPr>
              <a:t> or Additional information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>
                <a:solidFill>
                  <a:schemeClr val="bg1"/>
                </a:solidFill>
              </a:rPr>
              <a:t>mm/</a:t>
            </a:r>
            <a:r>
              <a:rPr lang="en-US" sz="4000" err="1">
                <a:solidFill>
                  <a:schemeClr val="bg1"/>
                </a:solidFill>
              </a:rPr>
              <a:t>yyyy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F852DFE-7138-D144-B008-D4918FE0D8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2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>
                <a:solidFill>
                  <a:schemeClr val="accent2"/>
                </a:solidFill>
              </a:rPr>
              <a:t>Title</a:t>
            </a:r>
            <a:r>
              <a:rPr lang="en-US" baseline="0">
                <a:solidFill>
                  <a:schemeClr val="accent2"/>
                </a:solidFill>
              </a:rPr>
              <a:t> or Additional information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>
                <a:solidFill>
                  <a:schemeClr val="bg1"/>
                </a:solidFill>
              </a:rPr>
              <a:t>mm/</a:t>
            </a:r>
            <a:r>
              <a:rPr lang="en-US" sz="4000" err="1">
                <a:solidFill>
                  <a:schemeClr val="bg1"/>
                </a:solidFill>
              </a:rPr>
              <a:t>yyyy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544CF8D3-1D73-ED41-B72C-5C48EC463D4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9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wn Pict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>
                <a:solidFill>
                  <a:schemeClr val="accent2"/>
                </a:solidFill>
              </a:rPr>
              <a:t>Title</a:t>
            </a:r>
            <a:r>
              <a:rPr lang="en-US" baseline="0">
                <a:solidFill>
                  <a:schemeClr val="accent2"/>
                </a:solidFill>
              </a:rPr>
              <a:t> or Additional information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>
                <a:solidFill>
                  <a:schemeClr val="bg1"/>
                </a:solidFill>
              </a:rPr>
              <a:t>mm/</a:t>
            </a:r>
            <a:r>
              <a:rPr lang="en-US" sz="4000" err="1">
                <a:solidFill>
                  <a:schemeClr val="bg1"/>
                </a:solidFill>
              </a:rPr>
              <a:t>yyyy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D66B02F-E505-E646-90E5-B2402F0DEF4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83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6144" y="5661310"/>
            <a:ext cx="5040117" cy="28864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16100" y="5949950"/>
            <a:ext cx="5040938" cy="287440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>
                <a:solidFill>
                  <a:schemeClr val="accent2"/>
                </a:solidFill>
              </a:rPr>
              <a:t>Title</a:t>
            </a:r>
            <a:r>
              <a:rPr lang="en-US" baseline="0">
                <a:solidFill>
                  <a:schemeClr val="accent2"/>
                </a:solidFill>
              </a:rPr>
              <a:t> or Additional information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16100" y="4941210"/>
            <a:ext cx="504093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>
                <a:solidFill>
                  <a:schemeClr val="bg1"/>
                </a:solidFill>
              </a:rPr>
              <a:t>mm/</a:t>
            </a:r>
            <a:r>
              <a:rPr lang="en-US" sz="4000" err="1">
                <a:solidFill>
                  <a:schemeClr val="bg1"/>
                </a:solidFill>
              </a:rPr>
              <a:t>yyyy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B2306BB-79B0-CF4E-8740-C6651E8643A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816100" y="2492870"/>
            <a:ext cx="5039492" cy="59545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DED-9AE9-45A6-8FE8-6626D68B157E}" type="datetime1">
              <a:rPr lang="fi-FI" smtClean="0"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r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FD42721-6A3C-A342-807A-653E76FD1B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3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839623" y="6489699"/>
                </a:moveTo>
                <a:lnTo>
                  <a:pt x="11837825" y="6489794"/>
                </a:lnTo>
                <a:lnTo>
                  <a:pt x="11836026" y="6489982"/>
                </a:lnTo>
                <a:lnTo>
                  <a:pt x="11834323" y="6490454"/>
                </a:lnTo>
                <a:lnTo>
                  <a:pt x="11832714" y="6491115"/>
                </a:lnTo>
                <a:lnTo>
                  <a:pt x="11831199" y="6491776"/>
                </a:lnTo>
                <a:lnTo>
                  <a:pt x="11829779" y="6492625"/>
                </a:lnTo>
                <a:lnTo>
                  <a:pt x="11827129" y="6494796"/>
                </a:lnTo>
                <a:lnTo>
                  <a:pt x="11826088" y="6496024"/>
                </a:lnTo>
                <a:lnTo>
                  <a:pt x="11825047" y="6497345"/>
                </a:lnTo>
                <a:lnTo>
                  <a:pt x="11824195" y="6498855"/>
                </a:lnTo>
                <a:lnTo>
                  <a:pt x="11823438" y="6500366"/>
                </a:lnTo>
                <a:lnTo>
                  <a:pt x="11822870" y="6501876"/>
                </a:lnTo>
                <a:lnTo>
                  <a:pt x="11822397" y="6503575"/>
                </a:lnTo>
                <a:lnTo>
                  <a:pt x="11822208" y="6505368"/>
                </a:lnTo>
                <a:lnTo>
                  <a:pt x="11822113" y="6507162"/>
                </a:lnTo>
                <a:lnTo>
                  <a:pt x="11822208" y="6508955"/>
                </a:lnTo>
                <a:lnTo>
                  <a:pt x="11822302" y="6509805"/>
                </a:lnTo>
                <a:lnTo>
                  <a:pt x="11822397" y="6510654"/>
                </a:lnTo>
                <a:lnTo>
                  <a:pt x="11822870" y="6512353"/>
                </a:lnTo>
                <a:lnTo>
                  <a:pt x="11823438" y="6513958"/>
                </a:lnTo>
                <a:lnTo>
                  <a:pt x="11824195" y="6515468"/>
                </a:lnTo>
                <a:lnTo>
                  <a:pt x="11825047" y="6516979"/>
                </a:lnTo>
                <a:lnTo>
                  <a:pt x="11827129" y="6519527"/>
                </a:lnTo>
                <a:lnTo>
                  <a:pt x="11828454" y="6520660"/>
                </a:lnTo>
                <a:lnTo>
                  <a:pt x="11829779" y="6521604"/>
                </a:lnTo>
                <a:lnTo>
                  <a:pt x="11831199" y="6522548"/>
                </a:lnTo>
                <a:lnTo>
                  <a:pt x="11832714" y="6523208"/>
                </a:lnTo>
                <a:lnTo>
                  <a:pt x="11834323" y="6523775"/>
                </a:lnTo>
                <a:lnTo>
                  <a:pt x="11836026" y="6524341"/>
                </a:lnTo>
                <a:lnTo>
                  <a:pt x="11837825" y="6524530"/>
                </a:lnTo>
                <a:lnTo>
                  <a:pt x="11839623" y="6524624"/>
                </a:lnTo>
                <a:lnTo>
                  <a:pt x="11841421" y="6524530"/>
                </a:lnTo>
                <a:lnTo>
                  <a:pt x="11843030" y="6524341"/>
                </a:lnTo>
                <a:lnTo>
                  <a:pt x="11844734" y="6523775"/>
                </a:lnTo>
                <a:lnTo>
                  <a:pt x="11846343" y="6523208"/>
                </a:lnTo>
                <a:lnTo>
                  <a:pt x="11847857" y="6522548"/>
                </a:lnTo>
                <a:lnTo>
                  <a:pt x="11849372" y="6521604"/>
                </a:lnTo>
                <a:lnTo>
                  <a:pt x="11851927" y="6519527"/>
                </a:lnTo>
                <a:lnTo>
                  <a:pt x="11853063" y="6518206"/>
                </a:lnTo>
                <a:lnTo>
                  <a:pt x="11854009" y="6516979"/>
                </a:lnTo>
                <a:lnTo>
                  <a:pt x="11854956" y="6515468"/>
                </a:lnTo>
                <a:lnTo>
                  <a:pt x="11855713" y="6513958"/>
                </a:lnTo>
                <a:lnTo>
                  <a:pt x="11856186" y="6512353"/>
                </a:lnTo>
                <a:lnTo>
                  <a:pt x="11856754" y="6510654"/>
                </a:lnTo>
                <a:lnTo>
                  <a:pt x="11856943" y="6508955"/>
                </a:lnTo>
                <a:lnTo>
                  <a:pt x="11857038" y="6507162"/>
                </a:lnTo>
                <a:lnTo>
                  <a:pt x="11856943" y="6505368"/>
                </a:lnTo>
                <a:lnTo>
                  <a:pt x="11856849" y="6504519"/>
                </a:lnTo>
                <a:lnTo>
                  <a:pt x="11856754" y="6503575"/>
                </a:lnTo>
                <a:lnTo>
                  <a:pt x="11856186" y="6501876"/>
                </a:lnTo>
                <a:lnTo>
                  <a:pt x="11855713" y="6500366"/>
                </a:lnTo>
                <a:lnTo>
                  <a:pt x="11854956" y="6498855"/>
                </a:lnTo>
                <a:lnTo>
                  <a:pt x="11854009" y="6497345"/>
                </a:lnTo>
                <a:lnTo>
                  <a:pt x="11851927" y="6494796"/>
                </a:lnTo>
                <a:lnTo>
                  <a:pt x="11850602" y="6493664"/>
                </a:lnTo>
                <a:lnTo>
                  <a:pt x="11849372" y="6492625"/>
                </a:lnTo>
                <a:lnTo>
                  <a:pt x="11847857" y="6491776"/>
                </a:lnTo>
                <a:lnTo>
                  <a:pt x="11846343" y="6491115"/>
                </a:lnTo>
                <a:lnTo>
                  <a:pt x="11844734" y="6490454"/>
                </a:lnTo>
                <a:lnTo>
                  <a:pt x="11843030" y="6489982"/>
                </a:lnTo>
                <a:lnTo>
                  <a:pt x="11841421" y="6489794"/>
                </a:lnTo>
                <a:close/>
                <a:moveTo>
                  <a:pt x="11469688" y="6245224"/>
                </a:moveTo>
                <a:lnTo>
                  <a:pt x="11466419" y="6245412"/>
                </a:lnTo>
                <a:lnTo>
                  <a:pt x="11463524" y="6246162"/>
                </a:lnTo>
                <a:lnTo>
                  <a:pt x="11460816" y="6247193"/>
                </a:lnTo>
                <a:lnTo>
                  <a:pt x="11459602" y="6247849"/>
                </a:lnTo>
                <a:lnTo>
                  <a:pt x="11458482" y="6248692"/>
                </a:lnTo>
                <a:lnTo>
                  <a:pt x="11457361" y="6249536"/>
                </a:lnTo>
                <a:lnTo>
                  <a:pt x="11456334" y="6250567"/>
                </a:lnTo>
                <a:lnTo>
                  <a:pt x="11454560" y="6252816"/>
                </a:lnTo>
                <a:lnTo>
                  <a:pt x="11452972" y="6255253"/>
                </a:lnTo>
                <a:lnTo>
                  <a:pt x="11451572" y="6258159"/>
                </a:lnTo>
                <a:lnTo>
                  <a:pt x="11425051" y="6319175"/>
                </a:lnTo>
                <a:lnTo>
                  <a:pt x="11398624" y="6380191"/>
                </a:lnTo>
                <a:lnTo>
                  <a:pt x="11372196" y="6441207"/>
                </a:lnTo>
                <a:lnTo>
                  <a:pt x="11345769" y="6502224"/>
                </a:lnTo>
                <a:lnTo>
                  <a:pt x="11345022" y="6503911"/>
                </a:lnTo>
                <a:lnTo>
                  <a:pt x="11344649" y="6505598"/>
                </a:lnTo>
                <a:lnTo>
                  <a:pt x="11344368" y="6507378"/>
                </a:lnTo>
                <a:lnTo>
                  <a:pt x="11344275" y="6509253"/>
                </a:lnTo>
                <a:lnTo>
                  <a:pt x="11344368" y="6510753"/>
                </a:lnTo>
                <a:lnTo>
                  <a:pt x="11344555" y="6512252"/>
                </a:lnTo>
                <a:lnTo>
                  <a:pt x="11344929" y="6513658"/>
                </a:lnTo>
                <a:lnTo>
                  <a:pt x="11345489" y="6514970"/>
                </a:lnTo>
                <a:lnTo>
                  <a:pt x="11346143" y="6516283"/>
                </a:lnTo>
                <a:lnTo>
                  <a:pt x="11346890" y="6517595"/>
                </a:lnTo>
                <a:lnTo>
                  <a:pt x="11347824" y="6518719"/>
                </a:lnTo>
                <a:lnTo>
                  <a:pt x="11348851" y="6519844"/>
                </a:lnTo>
                <a:lnTo>
                  <a:pt x="11349971" y="6520969"/>
                </a:lnTo>
                <a:lnTo>
                  <a:pt x="11351185" y="6521812"/>
                </a:lnTo>
                <a:lnTo>
                  <a:pt x="11352493" y="6522656"/>
                </a:lnTo>
                <a:lnTo>
                  <a:pt x="11353893" y="6523312"/>
                </a:lnTo>
                <a:lnTo>
                  <a:pt x="11356788" y="6524249"/>
                </a:lnTo>
                <a:lnTo>
                  <a:pt x="11359963" y="6524624"/>
                </a:lnTo>
                <a:lnTo>
                  <a:pt x="11362671" y="6524343"/>
                </a:lnTo>
                <a:lnTo>
                  <a:pt x="11365379" y="6523687"/>
                </a:lnTo>
                <a:lnTo>
                  <a:pt x="11367714" y="6522656"/>
                </a:lnTo>
                <a:lnTo>
                  <a:pt x="11369862" y="6521250"/>
                </a:lnTo>
                <a:lnTo>
                  <a:pt x="11370889" y="6520313"/>
                </a:lnTo>
                <a:lnTo>
                  <a:pt x="11371729" y="6519469"/>
                </a:lnTo>
                <a:lnTo>
                  <a:pt x="11373410" y="6517501"/>
                </a:lnTo>
                <a:lnTo>
                  <a:pt x="11374811" y="6515345"/>
                </a:lnTo>
                <a:lnTo>
                  <a:pt x="11375932" y="6512815"/>
                </a:lnTo>
                <a:lnTo>
                  <a:pt x="11399651" y="6455922"/>
                </a:lnTo>
                <a:lnTo>
                  <a:pt x="11423370" y="6399218"/>
                </a:lnTo>
                <a:lnTo>
                  <a:pt x="11447089" y="6342325"/>
                </a:lnTo>
                <a:lnTo>
                  <a:pt x="11470902" y="6285527"/>
                </a:lnTo>
                <a:lnTo>
                  <a:pt x="11494621" y="6342513"/>
                </a:lnTo>
                <a:lnTo>
                  <a:pt x="11518433" y="6399593"/>
                </a:lnTo>
                <a:lnTo>
                  <a:pt x="11542153" y="6456578"/>
                </a:lnTo>
                <a:lnTo>
                  <a:pt x="11566059" y="6513658"/>
                </a:lnTo>
                <a:lnTo>
                  <a:pt x="11567272" y="6515720"/>
                </a:lnTo>
                <a:lnTo>
                  <a:pt x="11568580" y="6517688"/>
                </a:lnTo>
                <a:lnTo>
                  <a:pt x="11570261" y="6519563"/>
                </a:lnTo>
                <a:lnTo>
                  <a:pt x="11572128" y="6521156"/>
                </a:lnTo>
                <a:lnTo>
                  <a:pt x="11574183" y="6522656"/>
                </a:lnTo>
                <a:lnTo>
                  <a:pt x="11576331" y="6523687"/>
                </a:lnTo>
                <a:lnTo>
                  <a:pt x="11578852" y="6524343"/>
                </a:lnTo>
                <a:lnTo>
                  <a:pt x="11580066" y="6524531"/>
                </a:lnTo>
                <a:lnTo>
                  <a:pt x="11581373" y="6524624"/>
                </a:lnTo>
                <a:lnTo>
                  <a:pt x="11584548" y="6524249"/>
                </a:lnTo>
                <a:lnTo>
                  <a:pt x="11585949" y="6523874"/>
                </a:lnTo>
                <a:lnTo>
                  <a:pt x="11587350" y="6523406"/>
                </a:lnTo>
                <a:lnTo>
                  <a:pt x="11590058" y="6521906"/>
                </a:lnTo>
                <a:lnTo>
                  <a:pt x="11592299" y="6520032"/>
                </a:lnTo>
                <a:lnTo>
                  <a:pt x="11594167" y="6517876"/>
                </a:lnTo>
                <a:lnTo>
                  <a:pt x="11594820" y="6516564"/>
                </a:lnTo>
                <a:lnTo>
                  <a:pt x="11595474" y="6515345"/>
                </a:lnTo>
                <a:lnTo>
                  <a:pt x="11596034" y="6514033"/>
                </a:lnTo>
                <a:lnTo>
                  <a:pt x="11596408" y="6512627"/>
                </a:lnTo>
                <a:lnTo>
                  <a:pt x="11596688" y="6509628"/>
                </a:lnTo>
                <a:lnTo>
                  <a:pt x="11596595" y="6508035"/>
                </a:lnTo>
                <a:lnTo>
                  <a:pt x="11596408" y="6506441"/>
                </a:lnTo>
                <a:lnTo>
                  <a:pt x="11595474" y="6503442"/>
                </a:lnTo>
                <a:lnTo>
                  <a:pt x="11568860" y="6442145"/>
                </a:lnTo>
                <a:lnTo>
                  <a:pt x="11542339" y="6380847"/>
                </a:lnTo>
                <a:lnTo>
                  <a:pt x="11515725" y="6319456"/>
                </a:lnTo>
                <a:lnTo>
                  <a:pt x="11489205" y="6258159"/>
                </a:lnTo>
                <a:lnTo>
                  <a:pt x="11487897" y="6255253"/>
                </a:lnTo>
                <a:lnTo>
                  <a:pt x="11486310" y="6252816"/>
                </a:lnTo>
                <a:lnTo>
                  <a:pt x="11484442" y="6250567"/>
                </a:lnTo>
                <a:lnTo>
                  <a:pt x="11482388" y="6248692"/>
                </a:lnTo>
                <a:lnTo>
                  <a:pt x="11481174" y="6247849"/>
                </a:lnTo>
                <a:lnTo>
                  <a:pt x="11479960" y="6247193"/>
                </a:lnTo>
                <a:lnTo>
                  <a:pt x="11477345" y="6246162"/>
                </a:lnTo>
                <a:lnTo>
                  <a:pt x="11474450" y="6245412"/>
                </a:lnTo>
                <a:lnTo>
                  <a:pt x="11472956" y="6245224"/>
                </a:lnTo>
                <a:lnTo>
                  <a:pt x="11471275" y="6245224"/>
                </a:lnTo>
                <a:close/>
                <a:moveTo>
                  <a:pt x="10561591" y="6245224"/>
                </a:moveTo>
                <a:lnTo>
                  <a:pt x="10558508" y="6245412"/>
                </a:lnTo>
                <a:lnTo>
                  <a:pt x="10555519" y="6246162"/>
                </a:lnTo>
                <a:lnTo>
                  <a:pt x="10552903" y="6247193"/>
                </a:lnTo>
                <a:lnTo>
                  <a:pt x="10551595" y="6247849"/>
                </a:lnTo>
                <a:lnTo>
                  <a:pt x="10550381" y="6248692"/>
                </a:lnTo>
                <a:lnTo>
                  <a:pt x="10549353" y="6249536"/>
                </a:lnTo>
                <a:lnTo>
                  <a:pt x="10548326" y="6250567"/>
                </a:lnTo>
                <a:lnTo>
                  <a:pt x="10546457" y="6252816"/>
                </a:lnTo>
                <a:lnTo>
                  <a:pt x="10544869" y="6255253"/>
                </a:lnTo>
                <a:lnTo>
                  <a:pt x="10543655" y="6258159"/>
                </a:lnTo>
                <a:lnTo>
                  <a:pt x="10517124" y="6319175"/>
                </a:lnTo>
                <a:lnTo>
                  <a:pt x="10490687" y="6380191"/>
                </a:lnTo>
                <a:lnTo>
                  <a:pt x="10464250" y="6441207"/>
                </a:lnTo>
                <a:lnTo>
                  <a:pt x="10437813" y="6502224"/>
                </a:lnTo>
                <a:lnTo>
                  <a:pt x="10436972" y="6503911"/>
                </a:lnTo>
                <a:lnTo>
                  <a:pt x="10436505" y="6505598"/>
                </a:lnTo>
                <a:lnTo>
                  <a:pt x="10436225" y="6507378"/>
                </a:lnTo>
                <a:lnTo>
                  <a:pt x="10436225" y="6509253"/>
                </a:lnTo>
                <a:lnTo>
                  <a:pt x="10436225" y="6510753"/>
                </a:lnTo>
                <a:lnTo>
                  <a:pt x="10436505" y="6512252"/>
                </a:lnTo>
                <a:lnTo>
                  <a:pt x="10436879" y="6513658"/>
                </a:lnTo>
                <a:lnTo>
                  <a:pt x="10437346" y="6514970"/>
                </a:lnTo>
                <a:lnTo>
                  <a:pt x="10438093" y="6516283"/>
                </a:lnTo>
                <a:lnTo>
                  <a:pt x="10438841" y="6517595"/>
                </a:lnTo>
                <a:lnTo>
                  <a:pt x="10439775" y="6518719"/>
                </a:lnTo>
                <a:lnTo>
                  <a:pt x="10440802" y="6519844"/>
                </a:lnTo>
                <a:lnTo>
                  <a:pt x="10441923" y="6520969"/>
                </a:lnTo>
                <a:lnTo>
                  <a:pt x="10443138" y="6521812"/>
                </a:lnTo>
                <a:lnTo>
                  <a:pt x="10444352" y="6522656"/>
                </a:lnTo>
                <a:lnTo>
                  <a:pt x="10445754" y="6523312"/>
                </a:lnTo>
                <a:lnTo>
                  <a:pt x="10448649" y="6524249"/>
                </a:lnTo>
                <a:lnTo>
                  <a:pt x="10451826" y="6524624"/>
                </a:lnTo>
                <a:lnTo>
                  <a:pt x="10454722" y="6524343"/>
                </a:lnTo>
                <a:lnTo>
                  <a:pt x="10457337" y="6523687"/>
                </a:lnTo>
                <a:lnTo>
                  <a:pt x="10459673" y="6522656"/>
                </a:lnTo>
                <a:lnTo>
                  <a:pt x="10461821" y="6521250"/>
                </a:lnTo>
                <a:lnTo>
                  <a:pt x="10462755" y="6520313"/>
                </a:lnTo>
                <a:lnTo>
                  <a:pt x="10463690" y="6519469"/>
                </a:lnTo>
                <a:lnTo>
                  <a:pt x="10465371" y="6517501"/>
                </a:lnTo>
                <a:lnTo>
                  <a:pt x="10466772" y="6515345"/>
                </a:lnTo>
                <a:lnTo>
                  <a:pt x="10467987" y="6512815"/>
                </a:lnTo>
                <a:lnTo>
                  <a:pt x="10491621" y="6455922"/>
                </a:lnTo>
                <a:lnTo>
                  <a:pt x="10515349" y="6399218"/>
                </a:lnTo>
                <a:lnTo>
                  <a:pt x="10538984" y="6342325"/>
                </a:lnTo>
                <a:lnTo>
                  <a:pt x="10562805" y="6285527"/>
                </a:lnTo>
                <a:lnTo>
                  <a:pt x="10586533" y="6342513"/>
                </a:lnTo>
                <a:lnTo>
                  <a:pt x="10610448" y="6399593"/>
                </a:lnTo>
                <a:lnTo>
                  <a:pt x="10634269" y="6456578"/>
                </a:lnTo>
                <a:lnTo>
                  <a:pt x="10658091" y="6513658"/>
                </a:lnTo>
                <a:lnTo>
                  <a:pt x="10659305" y="6515720"/>
                </a:lnTo>
                <a:lnTo>
                  <a:pt x="10660706" y="6517688"/>
                </a:lnTo>
                <a:lnTo>
                  <a:pt x="10662294" y="6519563"/>
                </a:lnTo>
                <a:lnTo>
                  <a:pt x="10664069" y="6521156"/>
                </a:lnTo>
                <a:lnTo>
                  <a:pt x="10666124" y="6522656"/>
                </a:lnTo>
                <a:lnTo>
                  <a:pt x="10668460" y="6523687"/>
                </a:lnTo>
                <a:lnTo>
                  <a:pt x="10670889" y="6524343"/>
                </a:lnTo>
                <a:lnTo>
                  <a:pt x="10672103" y="6524531"/>
                </a:lnTo>
                <a:lnTo>
                  <a:pt x="10673411" y="6524624"/>
                </a:lnTo>
                <a:lnTo>
                  <a:pt x="10676587" y="6524249"/>
                </a:lnTo>
                <a:lnTo>
                  <a:pt x="10678082" y="6523874"/>
                </a:lnTo>
                <a:lnTo>
                  <a:pt x="10679390" y="6523406"/>
                </a:lnTo>
                <a:lnTo>
                  <a:pt x="10682099" y="6521906"/>
                </a:lnTo>
                <a:lnTo>
                  <a:pt x="10684247" y="6520032"/>
                </a:lnTo>
                <a:lnTo>
                  <a:pt x="10686116" y="6517876"/>
                </a:lnTo>
                <a:lnTo>
                  <a:pt x="10686863" y="6516564"/>
                </a:lnTo>
                <a:lnTo>
                  <a:pt x="10687517" y="6515345"/>
                </a:lnTo>
                <a:lnTo>
                  <a:pt x="10687984" y="6514033"/>
                </a:lnTo>
                <a:lnTo>
                  <a:pt x="10688358" y="6512627"/>
                </a:lnTo>
                <a:lnTo>
                  <a:pt x="10688638" y="6509628"/>
                </a:lnTo>
                <a:lnTo>
                  <a:pt x="10688638" y="6508035"/>
                </a:lnTo>
                <a:lnTo>
                  <a:pt x="10688358" y="6506441"/>
                </a:lnTo>
                <a:lnTo>
                  <a:pt x="10687517" y="6503442"/>
                </a:lnTo>
                <a:lnTo>
                  <a:pt x="10660893" y="6442145"/>
                </a:lnTo>
                <a:lnTo>
                  <a:pt x="10634363" y="6380847"/>
                </a:lnTo>
                <a:lnTo>
                  <a:pt x="10607832" y="6319456"/>
                </a:lnTo>
                <a:lnTo>
                  <a:pt x="10581302" y="6258159"/>
                </a:lnTo>
                <a:lnTo>
                  <a:pt x="10579900" y="6255253"/>
                </a:lnTo>
                <a:lnTo>
                  <a:pt x="10578219" y="6252816"/>
                </a:lnTo>
                <a:lnTo>
                  <a:pt x="10576351" y="6250567"/>
                </a:lnTo>
                <a:lnTo>
                  <a:pt x="10574295" y="6248692"/>
                </a:lnTo>
                <a:lnTo>
                  <a:pt x="10573174" y="6247849"/>
                </a:lnTo>
                <a:lnTo>
                  <a:pt x="10571960" y="6247193"/>
                </a:lnTo>
                <a:lnTo>
                  <a:pt x="10569344" y="6246162"/>
                </a:lnTo>
                <a:lnTo>
                  <a:pt x="10566448" y="6245412"/>
                </a:lnTo>
                <a:lnTo>
                  <a:pt x="10564860" y="6245224"/>
                </a:lnTo>
                <a:lnTo>
                  <a:pt x="10563179" y="6245224"/>
                </a:lnTo>
                <a:close/>
                <a:moveTo>
                  <a:pt x="10082120" y="6245224"/>
                </a:moveTo>
                <a:lnTo>
                  <a:pt x="10080626" y="6245412"/>
                </a:lnTo>
                <a:lnTo>
                  <a:pt x="10079785" y="6245505"/>
                </a:lnTo>
                <a:lnTo>
                  <a:pt x="10079132" y="6245693"/>
                </a:lnTo>
                <a:lnTo>
                  <a:pt x="10077638" y="6246162"/>
                </a:lnTo>
                <a:lnTo>
                  <a:pt x="10076237" y="6246630"/>
                </a:lnTo>
                <a:lnTo>
                  <a:pt x="10075023" y="6247193"/>
                </a:lnTo>
                <a:lnTo>
                  <a:pt x="10073715" y="6247849"/>
                </a:lnTo>
                <a:lnTo>
                  <a:pt x="10072595" y="6248692"/>
                </a:lnTo>
                <a:lnTo>
                  <a:pt x="10072035" y="6249161"/>
                </a:lnTo>
                <a:lnTo>
                  <a:pt x="10071568" y="6249536"/>
                </a:lnTo>
                <a:lnTo>
                  <a:pt x="10070447" y="6250567"/>
                </a:lnTo>
                <a:lnTo>
                  <a:pt x="10069513" y="6251691"/>
                </a:lnTo>
                <a:lnTo>
                  <a:pt x="10068673" y="6252816"/>
                </a:lnTo>
                <a:lnTo>
                  <a:pt x="10068206" y="6253378"/>
                </a:lnTo>
                <a:lnTo>
                  <a:pt x="10067832" y="6254035"/>
                </a:lnTo>
                <a:lnTo>
                  <a:pt x="10067085" y="6255253"/>
                </a:lnTo>
                <a:lnTo>
                  <a:pt x="10066432" y="6256659"/>
                </a:lnTo>
                <a:lnTo>
                  <a:pt x="10065778" y="6258159"/>
                </a:lnTo>
                <a:lnTo>
                  <a:pt x="10039257" y="6319175"/>
                </a:lnTo>
                <a:lnTo>
                  <a:pt x="10012830" y="6380191"/>
                </a:lnTo>
                <a:lnTo>
                  <a:pt x="9986403" y="6441207"/>
                </a:lnTo>
                <a:lnTo>
                  <a:pt x="9959976" y="6502224"/>
                </a:lnTo>
                <a:lnTo>
                  <a:pt x="9959602" y="6503161"/>
                </a:lnTo>
                <a:lnTo>
                  <a:pt x="9959135" y="6503911"/>
                </a:lnTo>
                <a:lnTo>
                  <a:pt x="9958948" y="6504848"/>
                </a:lnTo>
                <a:lnTo>
                  <a:pt x="9958668" y="6505598"/>
                </a:lnTo>
                <a:lnTo>
                  <a:pt x="9958575" y="6506535"/>
                </a:lnTo>
                <a:lnTo>
                  <a:pt x="9958481" y="6507378"/>
                </a:lnTo>
                <a:lnTo>
                  <a:pt x="9958388" y="6508316"/>
                </a:lnTo>
                <a:lnTo>
                  <a:pt x="9958388" y="6509253"/>
                </a:lnTo>
                <a:lnTo>
                  <a:pt x="9958388" y="6510097"/>
                </a:lnTo>
                <a:lnTo>
                  <a:pt x="9958481" y="6510753"/>
                </a:lnTo>
                <a:lnTo>
                  <a:pt x="9958575" y="6511596"/>
                </a:lnTo>
                <a:lnTo>
                  <a:pt x="9958668" y="6512252"/>
                </a:lnTo>
                <a:lnTo>
                  <a:pt x="9958855" y="6512908"/>
                </a:lnTo>
                <a:lnTo>
                  <a:pt x="9959042" y="6513658"/>
                </a:lnTo>
                <a:lnTo>
                  <a:pt x="9959322" y="6514314"/>
                </a:lnTo>
                <a:lnTo>
                  <a:pt x="9959695" y="6514970"/>
                </a:lnTo>
                <a:lnTo>
                  <a:pt x="9960256" y="6516376"/>
                </a:lnTo>
                <a:lnTo>
                  <a:pt x="9961003" y="6517595"/>
                </a:lnTo>
                <a:lnTo>
                  <a:pt x="9961563" y="6518157"/>
                </a:lnTo>
                <a:lnTo>
                  <a:pt x="9962030" y="6518719"/>
                </a:lnTo>
                <a:lnTo>
                  <a:pt x="9962497" y="6519376"/>
                </a:lnTo>
                <a:lnTo>
                  <a:pt x="9962964" y="6519938"/>
                </a:lnTo>
                <a:lnTo>
                  <a:pt x="9964084" y="6520969"/>
                </a:lnTo>
                <a:lnTo>
                  <a:pt x="9965298" y="6521812"/>
                </a:lnTo>
                <a:lnTo>
                  <a:pt x="9965952" y="6522187"/>
                </a:lnTo>
                <a:lnTo>
                  <a:pt x="9966606" y="6522656"/>
                </a:lnTo>
                <a:lnTo>
                  <a:pt x="9968006" y="6523312"/>
                </a:lnTo>
                <a:lnTo>
                  <a:pt x="9968660" y="6523593"/>
                </a:lnTo>
                <a:lnTo>
                  <a:pt x="9969407" y="6523874"/>
                </a:lnTo>
                <a:lnTo>
                  <a:pt x="9970154" y="6524062"/>
                </a:lnTo>
                <a:lnTo>
                  <a:pt x="9970995" y="6524249"/>
                </a:lnTo>
                <a:lnTo>
                  <a:pt x="9971648" y="6524343"/>
                </a:lnTo>
                <a:lnTo>
                  <a:pt x="9972395" y="6524531"/>
                </a:lnTo>
                <a:lnTo>
                  <a:pt x="9974076" y="6524624"/>
                </a:lnTo>
                <a:lnTo>
                  <a:pt x="9975477" y="6524624"/>
                </a:lnTo>
                <a:lnTo>
                  <a:pt x="9976878" y="6524343"/>
                </a:lnTo>
                <a:lnTo>
                  <a:pt x="9978185" y="6524062"/>
                </a:lnTo>
                <a:lnTo>
                  <a:pt x="9979492" y="6523687"/>
                </a:lnTo>
                <a:lnTo>
                  <a:pt x="9980706" y="6523218"/>
                </a:lnTo>
                <a:lnTo>
                  <a:pt x="9981827" y="6522656"/>
                </a:lnTo>
                <a:lnTo>
                  <a:pt x="9982948" y="6522000"/>
                </a:lnTo>
                <a:lnTo>
                  <a:pt x="9983975" y="6521250"/>
                </a:lnTo>
                <a:lnTo>
                  <a:pt x="9985002" y="6520407"/>
                </a:lnTo>
                <a:lnTo>
                  <a:pt x="9985842" y="6519469"/>
                </a:lnTo>
                <a:lnTo>
                  <a:pt x="9986776" y="6518532"/>
                </a:lnTo>
                <a:lnTo>
                  <a:pt x="9987150" y="6518063"/>
                </a:lnTo>
                <a:lnTo>
                  <a:pt x="9987523" y="6517501"/>
                </a:lnTo>
                <a:lnTo>
                  <a:pt x="9988364" y="6516376"/>
                </a:lnTo>
                <a:lnTo>
                  <a:pt x="9988644" y="6515814"/>
                </a:lnTo>
                <a:lnTo>
                  <a:pt x="9988924" y="6515345"/>
                </a:lnTo>
                <a:lnTo>
                  <a:pt x="9989578" y="6514127"/>
                </a:lnTo>
                <a:lnTo>
                  <a:pt x="9990138" y="6512815"/>
                </a:lnTo>
                <a:lnTo>
                  <a:pt x="10013764" y="6455922"/>
                </a:lnTo>
                <a:lnTo>
                  <a:pt x="10037576" y="6399218"/>
                </a:lnTo>
                <a:lnTo>
                  <a:pt x="10061202" y="6342325"/>
                </a:lnTo>
                <a:lnTo>
                  <a:pt x="10085015" y="6285527"/>
                </a:lnTo>
                <a:lnTo>
                  <a:pt x="10108734" y="6342513"/>
                </a:lnTo>
                <a:lnTo>
                  <a:pt x="10132546" y="6399593"/>
                </a:lnTo>
                <a:lnTo>
                  <a:pt x="10156359" y="6456578"/>
                </a:lnTo>
                <a:lnTo>
                  <a:pt x="10180172" y="6513658"/>
                </a:lnTo>
                <a:lnTo>
                  <a:pt x="10180825" y="6514689"/>
                </a:lnTo>
                <a:lnTo>
                  <a:pt x="10181386" y="6515720"/>
                </a:lnTo>
                <a:lnTo>
                  <a:pt x="10182039" y="6516657"/>
                </a:lnTo>
                <a:lnTo>
                  <a:pt x="10182786" y="6517688"/>
                </a:lnTo>
                <a:lnTo>
                  <a:pt x="10183533" y="6518626"/>
                </a:lnTo>
                <a:lnTo>
                  <a:pt x="10184374" y="6519563"/>
                </a:lnTo>
                <a:lnTo>
                  <a:pt x="10185308" y="6520313"/>
                </a:lnTo>
                <a:lnTo>
                  <a:pt x="10185774" y="6520875"/>
                </a:lnTo>
                <a:lnTo>
                  <a:pt x="10186241" y="6521156"/>
                </a:lnTo>
                <a:lnTo>
                  <a:pt x="10187269" y="6521906"/>
                </a:lnTo>
                <a:lnTo>
                  <a:pt x="10188389" y="6522656"/>
                </a:lnTo>
                <a:lnTo>
                  <a:pt x="10189416" y="6523218"/>
                </a:lnTo>
                <a:lnTo>
                  <a:pt x="10190537" y="6523687"/>
                </a:lnTo>
                <a:lnTo>
                  <a:pt x="10191658" y="6524062"/>
                </a:lnTo>
                <a:lnTo>
                  <a:pt x="10192405" y="6524156"/>
                </a:lnTo>
                <a:lnTo>
                  <a:pt x="10192965" y="6524343"/>
                </a:lnTo>
                <a:lnTo>
                  <a:pt x="10193525" y="6524531"/>
                </a:lnTo>
                <a:lnTo>
                  <a:pt x="10194272" y="6524624"/>
                </a:lnTo>
                <a:lnTo>
                  <a:pt x="10195486" y="6524624"/>
                </a:lnTo>
                <a:lnTo>
                  <a:pt x="10197074" y="6524531"/>
                </a:lnTo>
                <a:lnTo>
                  <a:pt x="10197914" y="6524343"/>
                </a:lnTo>
                <a:lnTo>
                  <a:pt x="10198661" y="6524249"/>
                </a:lnTo>
                <a:lnTo>
                  <a:pt x="10199315" y="6524062"/>
                </a:lnTo>
                <a:lnTo>
                  <a:pt x="10200155" y="6523874"/>
                </a:lnTo>
                <a:lnTo>
                  <a:pt x="10200809" y="6523687"/>
                </a:lnTo>
                <a:lnTo>
                  <a:pt x="10201556" y="6523406"/>
                </a:lnTo>
                <a:lnTo>
                  <a:pt x="10202863" y="6522750"/>
                </a:lnTo>
                <a:lnTo>
                  <a:pt x="10204171" y="6521906"/>
                </a:lnTo>
                <a:lnTo>
                  <a:pt x="10204731" y="6521531"/>
                </a:lnTo>
                <a:lnTo>
                  <a:pt x="10205385" y="6521156"/>
                </a:lnTo>
                <a:lnTo>
                  <a:pt x="10206412" y="6520125"/>
                </a:lnTo>
                <a:lnTo>
                  <a:pt x="10207439" y="6519094"/>
                </a:lnTo>
                <a:lnTo>
                  <a:pt x="10207813" y="6518438"/>
                </a:lnTo>
                <a:lnTo>
                  <a:pt x="10208280" y="6517876"/>
                </a:lnTo>
                <a:lnTo>
                  <a:pt x="10208933" y="6516657"/>
                </a:lnTo>
                <a:lnTo>
                  <a:pt x="10209680" y="6515345"/>
                </a:lnTo>
                <a:lnTo>
                  <a:pt x="10209867" y="6514689"/>
                </a:lnTo>
                <a:lnTo>
                  <a:pt x="10210147" y="6514033"/>
                </a:lnTo>
                <a:lnTo>
                  <a:pt x="10210521" y="6512627"/>
                </a:lnTo>
                <a:lnTo>
                  <a:pt x="10210614" y="6511877"/>
                </a:lnTo>
                <a:lnTo>
                  <a:pt x="10210708" y="6511128"/>
                </a:lnTo>
                <a:lnTo>
                  <a:pt x="10210801" y="6509628"/>
                </a:lnTo>
                <a:lnTo>
                  <a:pt x="10210708" y="6508878"/>
                </a:lnTo>
                <a:lnTo>
                  <a:pt x="10210708" y="6508035"/>
                </a:lnTo>
                <a:lnTo>
                  <a:pt x="10210614" y="6507191"/>
                </a:lnTo>
                <a:lnTo>
                  <a:pt x="10210521" y="6506441"/>
                </a:lnTo>
                <a:lnTo>
                  <a:pt x="10210334" y="6505598"/>
                </a:lnTo>
                <a:lnTo>
                  <a:pt x="10210147" y="6504942"/>
                </a:lnTo>
                <a:lnTo>
                  <a:pt x="10209680" y="6503442"/>
                </a:lnTo>
                <a:lnTo>
                  <a:pt x="10183066" y="6442145"/>
                </a:lnTo>
                <a:lnTo>
                  <a:pt x="10156546" y="6380847"/>
                </a:lnTo>
                <a:lnTo>
                  <a:pt x="10129932" y="6319456"/>
                </a:lnTo>
                <a:lnTo>
                  <a:pt x="10103411" y="6258159"/>
                </a:lnTo>
                <a:lnTo>
                  <a:pt x="10102664" y="6256659"/>
                </a:lnTo>
                <a:lnTo>
                  <a:pt x="10102010" y="6255253"/>
                </a:lnTo>
                <a:lnTo>
                  <a:pt x="10101170" y="6254035"/>
                </a:lnTo>
                <a:lnTo>
                  <a:pt x="10100329" y="6252816"/>
                </a:lnTo>
                <a:lnTo>
                  <a:pt x="10099489" y="6251691"/>
                </a:lnTo>
                <a:lnTo>
                  <a:pt x="10099022" y="6251129"/>
                </a:lnTo>
                <a:lnTo>
                  <a:pt x="10098555" y="6250567"/>
                </a:lnTo>
                <a:lnTo>
                  <a:pt x="10097528" y="6249536"/>
                </a:lnTo>
                <a:lnTo>
                  <a:pt x="10096968" y="6249161"/>
                </a:lnTo>
                <a:lnTo>
                  <a:pt x="10096501" y="6248692"/>
                </a:lnTo>
                <a:lnTo>
                  <a:pt x="10095287" y="6247849"/>
                </a:lnTo>
                <a:lnTo>
                  <a:pt x="10094726" y="6247567"/>
                </a:lnTo>
                <a:lnTo>
                  <a:pt x="10094166" y="6247193"/>
                </a:lnTo>
                <a:lnTo>
                  <a:pt x="10093419" y="6246911"/>
                </a:lnTo>
                <a:lnTo>
                  <a:pt x="10092859" y="6246630"/>
                </a:lnTo>
                <a:lnTo>
                  <a:pt x="10091458" y="6246162"/>
                </a:lnTo>
                <a:lnTo>
                  <a:pt x="10090151" y="6245693"/>
                </a:lnTo>
                <a:lnTo>
                  <a:pt x="10089310" y="6245505"/>
                </a:lnTo>
                <a:lnTo>
                  <a:pt x="10088657" y="6245412"/>
                </a:lnTo>
                <a:lnTo>
                  <a:pt x="10087816" y="6245318"/>
                </a:lnTo>
                <a:lnTo>
                  <a:pt x="10087069" y="6245224"/>
                </a:lnTo>
                <a:lnTo>
                  <a:pt x="10086229" y="6245224"/>
                </a:lnTo>
                <a:lnTo>
                  <a:pt x="10085388" y="6245224"/>
                </a:lnTo>
                <a:lnTo>
                  <a:pt x="10083801" y="6245224"/>
                </a:lnTo>
                <a:close/>
                <a:moveTo>
                  <a:pt x="9496232" y="6245224"/>
                </a:moveTo>
                <a:lnTo>
                  <a:pt x="9494646" y="6245318"/>
                </a:lnTo>
                <a:lnTo>
                  <a:pt x="9493899" y="6245412"/>
                </a:lnTo>
                <a:lnTo>
                  <a:pt x="9493152" y="6245505"/>
                </a:lnTo>
                <a:lnTo>
                  <a:pt x="9492312" y="6245693"/>
                </a:lnTo>
                <a:lnTo>
                  <a:pt x="9491565" y="6245880"/>
                </a:lnTo>
                <a:lnTo>
                  <a:pt x="9490818" y="6246255"/>
                </a:lnTo>
                <a:lnTo>
                  <a:pt x="9490165" y="6246536"/>
                </a:lnTo>
                <a:lnTo>
                  <a:pt x="9489511" y="6246818"/>
                </a:lnTo>
                <a:lnTo>
                  <a:pt x="9488765" y="6247193"/>
                </a:lnTo>
                <a:lnTo>
                  <a:pt x="9488111" y="6247474"/>
                </a:lnTo>
                <a:lnTo>
                  <a:pt x="9487551" y="6248036"/>
                </a:lnTo>
                <a:lnTo>
                  <a:pt x="9486244" y="6248880"/>
                </a:lnTo>
                <a:lnTo>
                  <a:pt x="9485777" y="6249348"/>
                </a:lnTo>
                <a:lnTo>
                  <a:pt x="9485124" y="6249911"/>
                </a:lnTo>
                <a:lnTo>
                  <a:pt x="9484657" y="6250473"/>
                </a:lnTo>
                <a:lnTo>
                  <a:pt x="9484191" y="6251035"/>
                </a:lnTo>
                <a:lnTo>
                  <a:pt x="9483164" y="6252254"/>
                </a:lnTo>
                <a:lnTo>
                  <a:pt x="9482790" y="6252816"/>
                </a:lnTo>
                <a:lnTo>
                  <a:pt x="9482417" y="6253378"/>
                </a:lnTo>
                <a:lnTo>
                  <a:pt x="9482137" y="6254128"/>
                </a:lnTo>
                <a:lnTo>
                  <a:pt x="9481857" y="6254784"/>
                </a:lnTo>
                <a:lnTo>
                  <a:pt x="9481203" y="6256190"/>
                </a:lnTo>
                <a:lnTo>
                  <a:pt x="9481017" y="6256846"/>
                </a:lnTo>
                <a:lnTo>
                  <a:pt x="9480830" y="6257596"/>
                </a:lnTo>
                <a:lnTo>
                  <a:pt x="9480737" y="6258252"/>
                </a:lnTo>
                <a:lnTo>
                  <a:pt x="9480643" y="6259096"/>
                </a:lnTo>
                <a:lnTo>
                  <a:pt x="9480550" y="6260408"/>
                </a:lnTo>
                <a:lnTo>
                  <a:pt x="9480550" y="6261439"/>
                </a:lnTo>
                <a:lnTo>
                  <a:pt x="9480643" y="6262376"/>
                </a:lnTo>
                <a:lnTo>
                  <a:pt x="9480737" y="6263314"/>
                </a:lnTo>
                <a:lnTo>
                  <a:pt x="9480923" y="6264157"/>
                </a:lnTo>
                <a:lnTo>
                  <a:pt x="9481110" y="6265001"/>
                </a:lnTo>
                <a:lnTo>
                  <a:pt x="9481390" y="6265844"/>
                </a:lnTo>
                <a:lnTo>
                  <a:pt x="9481764" y="6266688"/>
                </a:lnTo>
                <a:lnTo>
                  <a:pt x="9482137" y="6267531"/>
                </a:lnTo>
                <a:lnTo>
                  <a:pt x="9508554" y="6328547"/>
                </a:lnTo>
                <a:lnTo>
                  <a:pt x="9534972" y="6389564"/>
                </a:lnTo>
                <a:lnTo>
                  <a:pt x="9561389" y="6450580"/>
                </a:lnTo>
                <a:lnTo>
                  <a:pt x="9587900" y="6511690"/>
                </a:lnTo>
                <a:lnTo>
                  <a:pt x="9588554" y="6513096"/>
                </a:lnTo>
                <a:lnTo>
                  <a:pt x="9589300" y="6514502"/>
                </a:lnTo>
                <a:lnTo>
                  <a:pt x="9589954" y="6515814"/>
                </a:lnTo>
                <a:lnTo>
                  <a:pt x="9590794" y="6516939"/>
                </a:lnTo>
                <a:lnTo>
                  <a:pt x="9591727" y="6518157"/>
                </a:lnTo>
                <a:lnTo>
                  <a:pt x="9592101" y="6518626"/>
                </a:lnTo>
                <a:lnTo>
                  <a:pt x="9592568" y="6519282"/>
                </a:lnTo>
                <a:lnTo>
                  <a:pt x="9593688" y="6520125"/>
                </a:lnTo>
                <a:lnTo>
                  <a:pt x="9594155" y="6520594"/>
                </a:lnTo>
                <a:lnTo>
                  <a:pt x="9594715" y="6521063"/>
                </a:lnTo>
                <a:lnTo>
                  <a:pt x="9595928" y="6521906"/>
                </a:lnTo>
                <a:lnTo>
                  <a:pt x="9596488" y="6522187"/>
                </a:lnTo>
                <a:lnTo>
                  <a:pt x="9597142" y="6522656"/>
                </a:lnTo>
                <a:lnTo>
                  <a:pt x="9598355" y="6523218"/>
                </a:lnTo>
                <a:lnTo>
                  <a:pt x="9599755" y="6523687"/>
                </a:lnTo>
                <a:lnTo>
                  <a:pt x="9601249" y="6524062"/>
                </a:lnTo>
                <a:lnTo>
                  <a:pt x="9601902" y="6524249"/>
                </a:lnTo>
                <a:lnTo>
                  <a:pt x="9602743" y="6524343"/>
                </a:lnTo>
                <a:lnTo>
                  <a:pt x="9603489" y="6524531"/>
                </a:lnTo>
                <a:lnTo>
                  <a:pt x="9604236" y="6524624"/>
                </a:lnTo>
                <a:lnTo>
                  <a:pt x="9605076" y="6524624"/>
                </a:lnTo>
                <a:lnTo>
                  <a:pt x="9605916" y="6524624"/>
                </a:lnTo>
                <a:lnTo>
                  <a:pt x="9607503" y="6524624"/>
                </a:lnTo>
                <a:lnTo>
                  <a:pt x="9609184" y="6524624"/>
                </a:lnTo>
                <a:lnTo>
                  <a:pt x="9610770" y="6524343"/>
                </a:lnTo>
                <a:lnTo>
                  <a:pt x="9611424" y="6524249"/>
                </a:lnTo>
                <a:lnTo>
                  <a:pt x="9612264" y="6524062"/>
                </a:lnTo>
                <a:lnTo>
                  <a:pt x="9613571" y="6523687"/>
                </a:lnTo>
                <a:lnTo>
                  <a:pt x="9614971" y="6523218"/>
                </a:lnTo>
                <a:lnTo>
                  <a:pt x="9615625" y="6522937"/>
                </a:lnTo>
                <a:lnTo>
                  <a:pt x="9616278" y="6522656"/>
                </a:lnTo>
                <a:lnTo>
                  <a:pt x="9617398" y="6521906"/>
                </a:lnTo>
                <a:lnTo>
                  <a:pt x="9618612" y="6521063"/>
                </a:lnTo>
                <a:lnTo>
                  <a:pt x="9619078" y="6520594"/>
                </a:lnTo>
                <a:lnTo>
                  <a:pt x="9619732" y="6520125"/>
                </a:lnTo>
                <a:lnTo>
                  <a:pt x="9620665" y="6519282"/>
                </a:lnTo>
                <a:lnTo>
                  <a:pt x="9621692" y="6518157"/>
                </a:lnTo>
                <a:lnTo>
                  <a:pt x="9622066" y="6517595"/>
                </a:lnTo>
                <a:lnTo>
                  <a:pt x="9622532" y="6516939"/>
                </a:lnTo>
                <a:lnTo>
                  <a:pt x="9623372" y="6515814"/>
                </a:lnTo>
                <a:lnTo>
                  <a:pt x="9624119" y="6514502"/>
                </a:lnTo>
                <a:lnTo>
                  <a:pt x="9624866" y="6513096"/>
                </a:lnTo>
                <a:lnTo>
                  <a:pt x="9625613" y="6511690"/>
                </a:lnTo>
                <a:lnTo>
                  <a:pt x="9652124" y="6450299"/>
                </a:lnTo>
                <a:lnTo>
                  <a:pt x="9678634" y="6389001"/>
                </a:lnTo>
                <a:lnTo>
                  <a:pt x="9705145" y="6327704"/>
                </a:lnTo>
                <a:lnTo>
                  <a:pt x="9731749" y="6266313"/>
                </a:lnTo>
                <a:lnTo>
                  <a:pt x="9732216" y="6264907"/>
                </a:lnTo>
                <a:lnTo>
                  <a:pt x="9732403" y="6264063"/>
                </a:lnTo>
                <a:lnTo>
                  <a:pt x="9732590" y="6263407"/>
                </a:lnTo>
                <a:lnTo>
                  <a:pt x="9732683" y="6262564"/>
                </a:lnTo>
                <a:lnTo>
                  <a:pt x="9732776" y="6261814"/>
                </a:lnTo>
                <a:lnTo>
                  <a:pt x="9732963" y="6260970"/>
                </a:lnTo>
                <a:lnTo>
                  <a:pt x="9732963" y="6260033"/>
                </a:lnTo>
                <a:lnTo>
                  <a:pt x="9732963" y="6259377"/>
                </a:lnTo>
                <a:lnTo>
                  <a:pt x="9732776" y="6258627"/>
                </a:lnTo>
                <a:lnTo>
                  <a:pt x="9732683" y="6257877"/>
                </a:lnTo>
                <a:lnTo>
                  <a:pt x="9732590" y="6257221"/>
                </a:lnTo>
                <a:lnTo>
                  <a:pt x="9732403" y="6256471"/>
                </a:lnTo>
                <a:lnTo>
                  <a:pt x="9732216" y="6255815"/>
                </a:lnTo>
                <a:lnTo>
                  <a:pt x="9732030" y="6255066"/>
                </a:lnTo>
                <a:lnTo>
                  <a:pt x="9731749" y="6254409"/>
                </a:lnTo>
                <a:lnTo>
                  <a:pt x="9731469" y="6253847"/>
                </a:lnTo>
                <a:lnTo>
                  <a:pt x="9731096" y="6253097"/>
                </a:lnTo>
                <a:lnTo>
                  <a:pt x="9730723" y="6252535"/>
                </a:lnTo>
                <a:lnTo>
                  <a:pt x="9730349" y="6251973"/>
                </a:lnTo>
                <a:lnTo>
                  <a:pt x="9729509" y="6250754"/>
                </a:lnTo>
                <a:lnTo>
                  <a:pt x="9728949" y="6250286"/>
                </a:lnTo>
                <a:lnTo>
                  <a:pt x="9728482" y="6249629"/>
                </a:lnTo>
                <a:lnTo>
                  <a:pt x="9727455" y="6248692"/>
                </a:lnTo>
                <a:lnTo>
                  <a:pt x="9726802" y="6248317"/>
                </a:lnTo>
                <a:lnTo>
                  <a:pt x="9726242" y="6247755"/>
                </a:lnTo>
                <a:lnTo>
                  <a:pt x="9725682" y="6247380"/>
                </a:lnTo>
                <a:lnTo>
                  <a:pt x="9724935" y="6247099"/>
                </a:lnTo>
                <a:lnTo>
                  <a:pt x="9724282" y="6246724"/>
                </a:lnTo>
                <a:lnTo>
                  <a:pt x="9723722" y="6246443"/>
                </a:lnTo>
                <a:lnTo>
                  <a:pt x="9722881" y="6246162"/>
                </a:lnTo>
                <a:lnTo>
                  <a:pt x="9722228" y="6245880"/>
                </a:lnTo>
                <a:lnTo>
                  <a:pt x="9720734" y="6245505"/>
                </a:lnTo>
                <a:lnTo>
                  <a:pt x="9719147" y="6245224"/>
                </a:lnTo>
                <a:lnTo>
                  <a:pt x="9717561" y="6245224"/>
                </a:lnTo>
                <a:lnTo>
                  <a:pt x="9716347" y="6245224"/>
                </a:lnTo>
                <a:lnTo>
                  <a:pt x="9715040" y="6245412"/>
                </a:lnTo>
                <a:lnTo>
                  <a:pt x="9714480" y="6245599"/>
                </a:lnTo>
                <a:lnTo>
                  <a:pt x="9713827" y="6245693"/>
                </a:lnTo>
                <a:lnTo>
                  <a:pt x="9712613" y="6246162"/>
                </a:lnTo>
                <a:lnTo>
                  <a:pt x="9711493" y="6246630"/>
                </a:lnTo>
                <a:lnTo>
                  <a:pt x="9710466" y="6247193"/>
                </a:lnTo>
                <a:lnTo>
                  <a:pt x="9709813" y="6247474"/>
                </a:lnTo>
                <a:lnTo>
                  <a:pt x="9709346" y="6247849"/>
                </a:lnTo>
                <a:lnTo>
                  <a:pt x="9708412" y="6248598"/>
                </a:lnTo>
                <a:lnTo>
                  <a:pt x="9707386" y="6249442"/>
                </a:lnTo>
                <a:lnTo>
                  <a:pt x="9707012" y="6249911"/>
                </a:lnTo>
                <a:lnTo>
                  <a:pt x="9706546" y="6250286"/>
                </a:lnTo>
                <a:lnTo>
                  <a:pt x="9705705" y="6251129"/>
                </a:lnTo>
                <a:lnTo>
                  <a:pt x="9704959" y="6252160"/>
                </a:lnTo>
                <a:lnTo>
                  <a:pt x="9704118" y="6253097"/>
                </a:lnTo>
                <a:lnTo>
                  <a:pt x="9703465" y="6254128"/>
                </a:lnTo>
                <a:lnTo>
                  <a:pt x="9702905" y="6255066"/>
                </a:lnTo>
                <a:lnTo>
                  <a:pt x="9702345" y="6256190"/>
                </a:lnTo>
                <a:lnTo>
                  <a:pt x="9678541" y="6313176"/>
                </a:lnTo>
                <a:lnTo>
                  <a:pt x="9654737" y="6370162"/>
                </a:lnTo>
                <a:lnTo>
                  <a:pt x="9630934" y="6427148"/>
                </a:lnTo>
                <a:lnTo>
                  <a:pt x="9607130" y="6484228"/>
                </a:lnTo>
                <a:lnTo>
                  <a:pt x="9583326" y="6427336"/>
                </a:lnTo>
                <a:lnTo>
                  <a:pt x="9559709" y="6370537"/>
                </a:lnTo>
                <a:lnTo>
                  <a:pt x="9535905" y="6313739"/>
                </a:lnTo>
                <a:lnTo>
                  <a:pt x="9512288" y="6256940"/>
                </a:lnTo>
                <a:lnTo>
                  <a:pt x="9511822" y="6255722"/>
                </a:lnTo>
                <a:lnTo>
                  <a:pt x="9511168" y="6254503"/>
                </a:lnTo>
                <a:lnTo>
                  <a:pt x="9510515" y="6253378"/>
                </a:lnTo>
                <a:lnTo>
                  <a:pt x="9509675" y="6252347"/>
                </a:lnTo>
                <a:lnTo>
                  <a:pt x="9508928" y="6251223"/>
                </a:lnTo>
                <a:lnTo>
                  <a:pt x="9508554" y="6250754"/>
                </a:lnTo>
                <a:lnTo>
                  <a:pt x="9508088" y="6250286"/>
                </a:lnTo>
                <a:lnTo>
                  <a:pt x="9507154" y="6249348"/>
                </a:lnTo>
                <a:lnTo>
                  <a:pt x="9506221" y="6248598"/>
                </a:lnTo>
                <a:lnTo>
                  <a:pt x="9505101" y="6247755"/>
                </a:lnTo>
                <a:lnTo>
                  <a:pt x="9504634" y="6247474"/>
                </a:lnTo>
                <a:lnTo>
                  <a:pt x="9503980" y="6247193"/>
                </a:lnTo>
                <a:lnTo>
                  <a:pt x="9502860" y="6246630"/>
                </a:lnTo>
                <a:lnTo>
                  <a:pt x="9501647" y="6246162"/>
                </a:lnTo>
                <a:lnTo>
                  <a:pt x="9500340" y="6245693"/>
                </a:lnTo>
                <a:lnTo>
                  <a:pt x="9499686" y="6245505"/>
                </a:lnTo>
                <a:lnTo>
                  <a:pt x="9499126" y="6245412"/>
                </a:lnTo>
                <a:lnTo>
                  <a:pt x="9497633" y="6245224"/>
                </a:lnTo>
                <a:lnTo>
                  <a:pt x="9496979" y="6245224"/>
                </a:lnTo>
                <a:close/>
                <a:moveTo>
                  <a:pt x="11014312" y="6243637"/>
                </a:moveTo>
                <a:lnTo>
                  <a:pt x="11009463" y="6243731"/>
                </a:lnTo>
                <a:lnTo>
                  <a:pt x="11004707" y="6243917"/>
                </a:lnTo>
                <a:lnTo>
                  <a:pt x="11000045" y="6244384"/>
                </a:lnTo>
                <a:lnTo>
                  <a:pt x="10995475" y="6245038"/>
                </a:lnTo>
                <a:lnTo>
                  <a:pt x="10990999" y="6245784"/>
                </a:lnTo>
                <a:lnTo>
                  <a:pt x="10986709" y="6246811"/>
                </a:lnTo>
                <a:lnTo>
                  <a:pt x="10982326" y="6247931"/>
                </a:lnTo>
                <a:lnTo>
                  <a:pt x="10978223" y="6249238"/>
                </a:lnTo>
                <a:lnTo>
                  <a:pt x="10974213" y="6250639"/>
                </a:lnTo>
                <a:lnTo>
                  <a:pt x="10970297" y="6252226"/>
                </a:lnTo>
                <a:lnTo>
                  <a:pt x="10966567" y="6253999"/>
                </a:lnTo>
                <a:lnTo>
                  <a:pt x="10962930" y="6255866"/>
                </a:lnTo>
                <a:lnTo>
                  <a:pt x="10959386" y="6257920"/>
                </a:lnTo>
                <a:lnTo>
                  <a:pt x="10956029" y="6260067"/>
                </a:lnTo>
                <a:lnTo>
                  <a:pt x="10952858" y="6262307"/>
                </a:lnTo>
                <a:lnTo>
                  <a:pt x="10949781" y="6264735"/>
                </a:lnTo>
                <a:lnTo>
                  <a:pt x="10946890" y="6267348"/>
                </a:lnTo>
                <a:lnTo>
                  <a:pt x="10944092" y="6269962"/>
                </a:lnTo>
                <a:lnTo>
                  <a:pt x="10941481" y="6272763"/>
                </a:lnTo>
                <a:lnTo>
                  <a:pt x="10938963" y="6275657"/>
                </a:lnTo>
                <a:lnTo>
                  <a:pt x="10936725" y="6278644"/>
                </a:lnTo>
                <a:lnTo>
                  <a:pt x="10934674" y="6281818"/>
                </a:lnTo>
                <a:lnTo>
                  <a:pt x="10932715" y="6285085"/>
                </a:lnTo>
                <a:lnTo>
                  <a:pt x="10931037" y="6288352"/>
                </a:lnTo>
                <a:lnTo>
                  <a:pt x="10929452" y="6291806"/>
                </a:lnTo>
                <a:lnTo>
                  <a:pt x="10928146" y="6295260"/>
                </a:lnTo>
                <a:lnTo>
                  <a:pt x="10926934" y="6298901"/>
                </a:lnTo>
                <a:lnTo>
                  <a:pt x="10926094" y="6302635"/>
                </a:lnTo>
                <a:lnTo>
                  <a:pt x="10925255" y="6306369"/>
                </a:lnTo>
                <a:lnTo>
                  <a:pt x="10924696" y="6310197"/>
                </a:lnTo>
                <a:lnTo>
                  <a:pt x="10924416" y="6314117"/>
                </a:lnTo>
                <a:lnTo>
                  <a:pt x="10924323" y="6318131"/>
                </a:lnTo>
                <a:lnTo>
                  <a:pt x="10924323" y="6318878"/>
                </a:lnTo>
                <a:lnTo>
                  <a:pt x="10924416" y="6322986"/>
                </a:lnTo>
                <a:lnTo>
                  <a:pt x="10924602" y="6327000"/>
                </a:lnTo>
                <a:lnTo>
                  <a:pt x="10925069" y="6330827"/>
                </a:lnTo>
                <a:lnTo>
                  <a:pt x="10925628" y="6334655"/>
                </a:lnTo>
                <a:lnTo>
                  <a:pt x="10926467" y="6338202"/>
                </a:lnTo>
                <a:lnTo>
                  <a:pt x="10927307" y="6341656"/>
                </a:lnTo>
                <a:lnTo>
                  <a:pt x="10928519" y="6345017"/>
                </a:lnTo>
                <a:lnTo>
                  <a:pt x="10929825" y="6348284"/>
                </a:lnTo>
                <a:lnTo>
                  <a:pt x="10931223" y="6351364"/>
                </a:lnTo>
                <a:lnTo>
                  <a:pt x="10932902" y="6354352"/>
                </a:lnTo>
                <a:lnTo>
                  <a:pt x="10934767" y="6357246"/>
                </a:lnTo>
                <a:lnTo>
                  <a:pt x="10936725" y="6359953"/>
                </a:lnTo>
                <a:lnTo>
                  <a:pt x="10938870" y="6362660"/>
                </a:lnTo>
                <a:lnTo>
                  <a:pt x="10941388" y="6365180"/>
                </a:lnTo>
                <a:lnTo>
                  <a:pt x="10943906" y="6367701"/>
                </a:lnTo>
                <a:lnTo>
                  <a:pt x="10946610" y="6370035"/>
                </a:lnTo>
                <a:lnTo>
                  <a:pt x="10952672" y="6374516"/>
                </a:lnTo>
                <a:lnTo>
                  <a:pt x="10955936" y="6376569"/>
                </a:lnTo>
                <a:lnTo>
                  <a:pt x="10959386" y="6378716"/>
                </a:lnTo>
                <a:lnTo>
                  <a:pt x="10963116" y="6380677"/>
                </a:lnTo>
                <a:lnTo>
                  <a:pt x="10966940" y="6382544"/>
                </a:lnTo>
                <a:lnTo>
                  <a:pt x="10971043" y="6384317"/>
                </a:lnTo>
                <a:lnTo>
                  <a:pt x="10975332" y="6386091"/>
                </a:lnTo>
                <a:lnTo>
                  <a:pt x="10984285" y="6389265"/>
                </a:lnTo>
                <a:lnTo>
                  <a:pt x="10994263" y="6392346"/>
                </a:lnTo>
                <a:lnTo>
                  <a:pt x="11004801" y="6395053"/>
                </a:lnTo>
                <a:lnTo>
                  <a:pt x="11016271" y="6397760"/>
                </a:lnTo>
                <a:lnTo>
                  <a:pt x="11026529" y="6400094"/>
                </a:lnTo>
                <a:lnTo>
                  <a:pt x="11035854" y="6402428"/>
                </a:lnTo>
                <a:lnTo>
                  <a:pt x="11044247" y="6404948"/>
                </a:lnTo>
                <a:lnTo>
                  <a:pt x="11051707" y="6407375"/>
                </a:lnTo>
                <a:lnTo>
                  <a:pt x="11058328" y="6410082"/>
                </a:lnTo>
                <a:lnTo>
                  <a:pt x="11061312" y="6411389"/>
                </a:lnTo>
                <a:lnTo>
                  <a:pt x="11064110" y="6412790"/>
                </a:lnTo>
                <a:lnTo>
                  <a:pt x="11069146" y="6415777"/>
                </a:lnTo>
                <a:lnTo>
                  <a:pt x="11073529" y="6418764"/>
                </a:lnTo>
                <a:lnTo>
                  <a:pt x="11075394" y="6420351"/>
                </a:lnTo>
                <a:lnTo>
                  <a:pt x="11077166" y="6421938"/>
                </a:lnTo>
                <a:lnTo>
                  <a:pt x="11078658" y="6423618"/>
                </a:lnTo>
                <a:lnTo>
                  <a:pt x="11080150" y="6425299"/>
                </a:lnTo>
                <a:lnTo>
                  <a:pt x="11082574" y="6428846"/>
                </a:lnTo>
                <a:lnTo>
                  <a:pt x="11084439" y="6432580"/>
                </a:lnTo>
                <a:lnTo>
                  <a:pt x="11085838" y="6436501"/>
                </a:lnTo>
                <a:lnTo>
                  <a:pt x="11086398" y="6438554"/>
                </a:lnTo>
                <a:lnTo>
                  <a:pt x="11086864" y="6440702"/>
                </a:lnTo>
                <a:lnTo>
                  <a:pt x="11087330" y="6445089"/>
                </a:lnTo>
                <a:lnTo>
                  <a:pt x="11087517" y="6449663"/>
                </a:lnTo>
                <a:lnTo>
                  <a:pt x="11087517" y="6450503"/>
                </a:lnTo>
                <a:lnTo>
                  <a:pt x="11087237" y="6455451"/>
                </a:lnTo>
                <a:lnTo>
                  <a:pt x="11086957" y="6457878"/>
                </a:lnTo>
                <a:lnTo>
                  <a:pt x="11086398" y="6460212"/>
                </a:lnTo>
                <a:lnTo>
                  <a:pt x="11085745" y="6462546"/>
                </a:lnTo>
                <a:lnTo>
                  <a:pt x="11085092" y="6464786"/>
                </a:lnTo>
                <a:lnTo>
                  <a:pt x="11084160" y="6467027"/>
                </a:lnTo>
                <a:lnTo>
                  <a:pt x="11083227" y="6469174"/>
                </a:lnTo>
                <a:lnTo>
                  <a:pt x="11082015" y="6471227"/>
                </a:lnTo>
                <a:lnTo>
                  <a:pt x="11080709" y="6473188"/>
                </a:lnTo>
                <a:lnTo>
                  <a:pt x="11079404" y="6475148"/>
                </a:lnTo>
                <a:lnTo>
                  <a:pt x="11077912" y="6477015"/>
                </a:lnTo>
                <a:lnTo>
                  <a:pt x="11074554" y="6480563"/>
                </a:lnTo>
                <a:lnTo>
                  <a:pt x="11072689" y="6482243"/>
                </a:lnTo>
                <a:lnTo>
                  <a:pt x="11070731" y="6483830"/>
                </a:lnTo>
                <a:lnTo>
                  <a:pt x="11068773" y="6485417"/>
                </a:lnTo>
                <a:lnTo>
                  <a:pt x="11066628" y="6486724"/>
                </a:lnTo>
                <a:lnTo>
                  <a:pt x="11061872" y="6489338"/>
                </a:lnTo>
                <a:lnTo>
                  <a:pt x="11056929" y="6491578"/>
                </a:lnTo>
                <a:lnTo>
                  <a:pt x="11051521" y="6493445"/>
                </a:lnTo>
                <a:lnTo>
                  <a:pt x="11048630" y="6494378"/>
                </a:lnTo>
                <a:lnTo>
                  <a:pt x="11045739" y="6495032"/>
                </a:lnTo>
                <a:lnTo>
                  <a:pt x="11039678" y="6496059"/>
                </a:lnTo>
                <a:lnTo>
                  <a:pt x="11033150" y="6496712"/>
                </a:lnTo>
                <a:lnTo>
                  <a:pt x="11026435" y="6496992"/>
                </a:lnTo>
                <a:lnTo>
                  <a:pt x="11020001" y="6496806"/>
                </a:lnTo>
                <a:lnTo>
                  <a:pt x="11013753" y="6496526"/>
                </a:lnTo>
                <a:lnTo>
                  <a:pt x="11010676" y="6496245"/>
                </a:lnTo>
                <a:lnTo>
                  <a:pt x="11007785" y="6495779"/>
                </a:lnTo>
                <a:lnTo>
                  <a:pt x="11001910" y="6494939"/>
                </a:lnTo>
                <a:lnTo>
                  <a:pt x="10996128" y="6493818"/>
                </a:lnTo>
                <a:lnTo>
                  <a:pt x="10990533" y="6492418"/>
                </a:lnTo>
                <a:lnTo>
                  <a:pt x="10985124" y="6490831"/>
                </a:lnTo>
                <a:lnTo>
                  <a:pt x="10979809" y="6488964"/>
                </a:lnTo>
                <a:lnTo>
                  <a:pt x="10974586" y="6486817"/>
                </a:lnTo>
                <a:lnTo>
                  <a:pt x="10969364" y="6484390"/>
                </a:lnTo>
                <a:lnTo>
                  <a:pt x="10964422" y="6481776"/>
                </a:lnTo>
                <a:lnTo>
                  <a:pt x="10959386" y="6478789"/>
                </a:lnTo>
                <a:lnTo>
                  <a:pt x="10954537" y="6475615"/>
                </a:lnTo>
                <a:lnTo>
                  <a:pt x="10949594" y="6472161"/>
                </a:lnTo>
                <a:lnTo>
                  <a:pt x="10944745" y="6468520"/>
                </a:lnTo>
                <a:lnTo>
                  <a:pt x="10939896" y="6464506"/>
                </a:lnTo>
                <a:lnTo>
                  <a:pt x="10939057" y="6463853"/>
                </a:lnTo>
                <a:lnTo>
                  <a:pt x="10938217" y="6463199"/>
                </a:lnTo>
                <a:lnTo>
                  <a:pt x="10935979" y="6462079"/>
                </a:lnTo>
                <a:lnTo>
                  <a:pt x="10934674" y="6461706"/>
                </a:lnTo>
                <a:lnTo>
                  <a:pt x="10933368" y="6461332"/>
                </a:lnTo>
                <a:lnTo>
                  <a:pt x="10930571" y="6460959"/>
                </a:lnTo>
                <a:lnTo>
                  <a:pt x="10927493" y="6461426"/>
                </a:lnTo>
                <a:lnTo>
                  <a:pt x="10924789" y="6462172"/>
                </a:lnTo>
                <a:lnTo>
                  <a:pt x="10922271" y="6463573"/>
                </a:lnTo>
                <a:lnTo>
                  <a:pt x="10920033" y="6465440"/>
                </a:lnTo>
                <a:lnTo>
                  <a:pt x="10919100" y="6466466"/>
                </a:lnTo>
                <a:lnTo>
                  <a:pt x="10918168" y="6467680"/>
                </a:lnTo>
                <a:lnTo>
                  <a:pt x="10916862" y="6470201"/>
                </a:lnTo>
                <a:lnTo>
                  <a:pt x="10916303" y="6471694"/>
                </a:lnTo>
                <a:lnTo>
                  <a:pt x="10915930" y="6473188"/>
                </a:lnTo>
                <a:lnTo>
                  <a:pt x="10915743" y="6474681"/>
                </a:lnTo>
                <a:lnTo>
                  <a:pt x="10915650" y="6476268"/>
                </a:lnTo>
                <a:lnTo>
                  <a:pt x="10915743" y="6478135"/>
                </a:lnTo>
                <a:lnTo>
                  <a:pt x="10916023" y="6479909"/>
                </a:lnTo>
                <a:lnTo>
                  <a:pt x="10916676" y="6481589"/>
                </a:lnTo>
                <a:lnTo>
                  <a:pt x="10917329" y="6483083"/>
                </a:lnTo>
                <a:lnTo>
                  <a:pt x="10918075" y="6484577"/>
                </a:lnTo>
                <a:lnTo>
                  <a:pt x="10919194" y="6485884"/>
                </a:lnTo>
                <a:lnTo>
                  <a:pt x="10920219" y="6487097"/>
                </a:lnTo>
                <a:lnTo>
                  <a:pt x="10921525" y="6487937"/>
                </a:lnTo>
                <a:lnTo>
                  <a:pt x="10927307" y="6492325"/>
                </a:lnTo>
                <a:lnTo>
                  <a:pt x="10930198" y="6494472"/>
                </a:lnTo>
                <a:lnTo>
                  <a:pt x="10933088" y="6496526"/>
                </a:lnTo>
                <a:lnTo>
                  <a:pt x="10938963" y="6500353"/>
                </a:lnTo>
                <a:lnTo>
                  <a:pt x="10945025" y="6503900"/>
                </a:lnTo>
                <a:lnTo>
                  <a:pt x="10951086" y="6507261"/>
                </a:lnTo>
                <a:lnTo>
                  <a:pt x="10957241" y="6510155"/>
                </a:lnTo>
                <a:lnTo>
                  <a:pt x="10963489" y="6512955"/>
                </a:lnTo>
                <a:lnTo>
                  <a:pt x="10969924" y="6515382"/>
                </a:lnTo>
                <a:lnTo>
                  <a:pt x="10976358" y="6517530"/>
                </a:lnTo>
                <a:lnTo>
                  <a:pt x="10982979" y="6519397"/>
                </a:lnTo>
                <a:lnTo>
                  <a:pt x="10989600" y="6520984"/>
                </a:lnTo>
                <a:lnTo>
                  <a:pt x="10996501" y="6522290"/>
                </a:lnTo>
                <a:lnTo>
                  <a:pt x="11003495" y="6523317"/>
                </a:lnTo>
                <a:lnTo>
                  <a:pt x="11010582" y="6524064"/>
                </a:lnTo>
                <a:lnTo>
                  <a:pt x="11017856" y="6524531"/>
                </a:lnTo>
                <a:lnTo>
                  <a:pt x="11025223" y="6524624"/>
                </a:lnTo>
                <a:lnTo>
                  <a:pt x="11030352" y="6524531"/>
                </a:lnTo>
                <a:lnTo>
                  <a:pt x="11035295" y="6524251"/>
                </a:lnTo>
                <a:lnTo>
                  <a:pt x="11040144" y="6523877"/>
                </a:lnTo>
                <a:lnTo>
                  <a:pt x="11044993" y="6523224"/>
                </a:lnTo>
                <a:lnTo>
                  <a:pt x="11049562" y="6522477"/>
                </a:lnTo>
                <a:lnTo>
                  <a:pt x="11054039" y="6521450"/>
                </a:lnTo>
                <a:lnTo>
                  <a:pt x="11058608" y="6520423"/>
                </a:lnTo>
                <a:lnTo>
                  <a:pt x="11062804" y="6519117"/>
                </a:lnTo>
                <a:lnTo>
                  <a:pt x="11067001" y="6517716"/>
                </a:lnTo>
                <a:lnTo>
                  <a:pt x="11071011" y="6516129"/>
                </a:lnTo>
                <a:lnTo>
                  <a:pt x="11074927" y="6514356"/>
                </a:lnTo>
                <a:lnTo>
                  <a:pt x="11078751" y="6512489"/>
                </a:lnTo>
                <a:lnTo>
                  <a:pt x="11082388" y="6510435"/>
                </a:lnTo>
                <a:lnTo>
                  <a:pt x="11085931" y="6508288"/>
                </a:lnTo>
                <a:lnTo>
                  <a:pt x="11089289" y="6506047"/>
                </a:lnTo>
                <a:lnTo>
                  <a:pt x="11092459" y="6503620"/>
                </a:lnTo>
                <a:lnTo>
                  <a:pt x="11095443" y="6501006"/>
                </a:lnTo>
                <a:lnTo>
                  <a:pt x="11098334" y="6498299"/>
                </a:lnTo>
                <a:lnTo>
                  <a:pt x="11101039" y="6495405"/>
                </a:lnTo>
                <a:lnTo>
                  <a:pt x="11103650" y="6492325"/>
                </a:lnTo>
                <a:lnTo>
                  <a:pt x="11105888" y="6489338"/>
                </a:lnTo>
                <a:lnTo>
                  <a:pt x="11108126" y="6486070"/>
                </a:lnTo>
                <a:lnTo>
                  <a:pt x="11110084" y="6482710"/>
                </a:lnTo>
                <a:lnTo>
                  <a:pt x="11111856" y="6479162"/>
                </a:lnTo>
                <a:lnTo>
                  <a:pt x="11113441" y="6475615"/>
                </a:lnTo>
                <a:lnTo>
                  <a:pt x="11114747" y="6471881"/>
                </a:lnTo>
                <a:lnTo>
                  <a:pt x="11116052" y="6468053"/>
                </a:lnTo>
                <a:lnTo>
                  <a:pt x="11117078" y="6464133"/>
                </a:lnTo>
                <a:lnTo>
                  <a:pt x="11117824" y="6460119"/>
                </a:lnTo>
                <a:lnTo>
                  <a:pt x="11118290" y="6456011"/>
                </a:lnTo>
                <a:lnTo>
                  <a:pt x="11118757" y="6451717"/>
                </a:lnTo>
                <a:lnTo>
                  <a:pt x="11118850" y="6447423"/>
                </a:lnTo>
                <a:lnTo>
                  <a:pt x="11118850" y="6446676"/>
                </a:lnTo>
                <a:lnTo>
                  <a:pt x="11118757" y="6442662"/>
                </a:lnTo>
                <a:lnTo>
                  <a:pt x="11118477" y="6438928"/>
                </a:lnTo>
                <a:lnTo>
                  <a:pt x="11118011" y="6435287"/>
                </a:lnTo>
                <a:lnTo>
                  <a:pt x="11117451" y="6431740"/>
                </a:lnTo>
                <a:lnTo>
                  <a:pt x="11116798" y="6428473"/>
                </a:lnTo>
                <a:lnTo>
                  <a:pt x="11116239" y="6426792"/>
                </a:lnTo>
                <a:lnTo>
                  <a:pt x="11115773" y="6425112"/>
                </a:lnTo>
                <a:lnTo>
                  <a:pt x="11114654" y="6421845"/>
                </a:lnTo>
                <a:lnTo>
                  <a:pt x="11113441" y="6418764"/>
                </a:lnTo>
                <a:lnTo>
                  <a:pt x="11112042" y="6415777"/>
                </a:lnTo>
                <a:lnTo>
                  <a:pt x="11110364" y="6412790"/>
                </a:lnTo>
                <a:lnTo>
                  <a:pt x="11108592" y="6410082"/>
                </a:lnTo>
                <a:lnTo>
                  <a:pt x="11106634" y="6407282"/>
                </a:lnTo>
                <a:lnTo>
                  <a:pt x="11104582" y="6404668"/>
                </a:lnTo>
                <a:lnTo>
                  <a:pt x="11102251" y="6402054"/>
                </a:lnTo>
                <a:lnTo>
                  <a:pt x="11099826" y="6399627"/>
                </a:lnTo>
                <a:lnTo>
                  <a:pt x="11097122" y="6397293"/>
                </a:lnTo>
                <a:lnTo>
                  <a:pt x="11094324" y="6394959"/>
                </a:lnTo>
                <a:lnTo>
                  <a:pt x="11091247" y="6392719"/>
                </a:lnTo>
                <a:lnTo>
                  <a:pt x="11087983" y="6390572"/>
                </a:lnTo>
                <a:lnTo>
                  <a:pt x="11084719" y="6388612"/>
                </a:lnTo>
                <a:lnTo>
                  <a:pt x="11077352" y="6384691"/>
                </a:lnTo>
                <a:lnTo>
                  <a:pt x="11073435" y="6382824"/>
                </a:lnTo>
                <a:lnTo>
                  <a:pt x="11069239" y="6381144"/>
                </a:lnTo>
                <a:lnTo>
                  <a:pt x="11060473" y="6377783"/>
                </a:lnTo>
                <a:lnTo>
                  <a:pt x="11050961" y="6374702"/>
                </a:lnTo>
                <a:lnTo>
                  <a:pt x="11040610" y="6371902"/>
                </a:lnTo>
                <a:lnTo>
                  <a:pt x="11029513" y="6369288"/>
                </a:lnTo>
                <a:lnTo>
                  <a:pt x="11018789" y="6366861"/>
                </a:lnTo>
                <a:lnTo>
                  <a:pt x="11013753" y="6365554"/>
                </a:lnTo>
                <a:lnTo>
                  <a:pt x="11008997" y="6364340"/>
                </a:lnTo>
                <a:lnTo>
                  <a:pt x="11000324" y="6361726"/>
                </a:lnTo>
                <a:lnTo>
                  <a:pt x="10992491" y="6359206"/>
                </a:lnTo>
                <a:lnTo>
                  <a:pt x="10985590" y="6356405"/>
                </a:lnTo>
                <a:lnTo>
                  <a:pt x="10979529" y="6353605"/>
                </a:lnTo>
                <a:lnTo>
                  <a:pt x="10974213" y="6350618"/>
                </a:lnTo>
                <a:lnTo>
                  <a:pt x="10971882" y="6349124"/>
                </a:lnTo>
                <a:lnTo>
                  <a:pt x="10969737" y="6347630"/>
                </a:lnTo>
                <a:lnTo>
                  <a:pt x="10966007" y="6344363"/>
                </a:lnTo>
                <a:lnTo>
                  <a:pt x="10962836" y="6340909"/>
                </a:lnTo>
                <a:lnTo>
                  <a:pt x="10961438" y="6339135"/>
                </a:lnTo>
                <a:lnTo>
                  <a:pt x="10960319" y="6337362"/>
                </a:lnTo>
                <a:lnTo>
                  <a:pt x="10959200" y="6335495"/>
                </a:lnTo>
                <a:lnTo>
                  <a:pt x="10958360" y="6333534"/>
                </a:lnTo>
                <a:lnTo>
                  <a:pt x="10956868" y="6329520"/>
                </a:lnTo>
                <a:lnTo>
                  <a:pt x="10955842" y="6325320"/>
                </a:lnTo>
                <a:lnTo>
                  <a:pt x="10955563" y="6323079"/>
                </a:lnTo>
                <a:lnTo>
                  <a:pt x="10955283" y="6320839"/>
                </a:lnTo>
                <a:lnTo>
                  <a:pt x="10955190" y="6316171"/>
                </a:lnTo>
                <a:lnTo>
                  <a:pt x="10955190" y="6315424"/>
                </a:lnTo>
                <a:lnTo>
                  <a:pt x="10955376" y="6310850"/>
                </a:lnTo>
                <a:lnTo>
                  <a:pt x="10955749" y="6308610"/>
                </a:lnTo>
                <a:lnTo>
                  <a:pt x="10956122" y="6306463"/>
                </a:lnTo>
                <a:lnTo>
                  <a:pt x="10956775" y="6304316"/>
                </a:lnTo>
                <a:lnTo>
                  <a:pt x="10957428" y="6302168"/>
                </a:lnTo>
                <a:lnTo>
                  <a:pt x="10958360" y="6300115"/>
                </a:lnTo>
                <a:lnTo>
                  <a:pt x="10959293" y="6298154"/>
                </a:lnTo>
                <a:lnTo>
                  <a:pt x="10961531" y="6294327"/>
                </a:lnTo>
                <a:lnTo>
                  <a:pt x="10964235" y="6290686"/>
                </a:lnTo>
                <a:lnTo>
                  <a:pt x="10967313" y="6287232"/>
                </a:lnTo>
                <a:lnTo>
                  <a:pt x="10970949" y="6284152"/>
                </a:lnTo>
                <a:lnTo>
                  <a:pt x="10974959" y="6281258"/>
                </a:lnTo>
                <a:lnTo>
                  <a:pt x="10979436" y="6278737"/>
                </a:lnTo>
                <a:lnTo>
                  <a:pt x="10984192" y="6276590"/>
                </a:lnTo>
                <a:lnTo>
                  <a:pt x="10989320" y="6274723"/>
                </a:lnTo>
                <a:lnTo>
                  <a:pt x="10992025" y="6273883"/>
                </a:lnTo>
                <a:lnTo>
                  <a:pt x="10994916" y="6273230"/>
                </a:lnTo>
                <a:lnTo>
                  <a:pt x="11000791" y="6272109"/>
                </a:lnTo>
                <a:lnTo>
                  <a:pt x="11006945" y="6271456"/>
                </a:lnTo>
                <a:lnTo>
                  <a:pt x="11013566" y="6271269"/>
                </a:lnTo>
                <a:lnTo>
                  <a:pt x="11018229" y="6271363"/>
                </a:lnTo>
                <a:lnTo>
                  <a:pt x="11022892" y="6271549"/>
                </a:lnTo>
                <a:lnTo>
                  <a:pt x="11027461" y="6272016"/>
                </a:lnTo>
                <a:lnTo>
                  <a:pt x="11032124" y="6272669"/>
                </a:lnTo>
                <a:lnTo>
                  <a:pt x="11040983" y="6274443"/>
                </a:lnTo>
                <a:lnTo>
                  <a:pt x="11045459" y="6275470"/>
                </a:lnTo>
                <a:lnTo>
                  <a:pt x="11049842" y="6276870"/>
                </a:lnTo>
                <a:lnTo>
                  <a:pt x="11054132" y="6278457"/>
                </a:lnTo>
                <a:lnTo>
                  <a:pt x="11058515" y="6280231"/>
                </a:lnTo>
                <a:lnTo>
                  <a:pt x="11067094" y="6284245"/>
                </a:lnTo>
                <a:lnTo>
                  <a:pt x="11071477" y="6286579"/>
                </a:lnTo>
                <a:lnTo>
                  <a:pt x="11075767" y="6289286"/>
                </a:lnTo>
                <a:lnTo>
                  <a:pt x="11080056" y="6291993"/>
                </a:lnTo>
                <a:lnTo>
                  <a:pt x="11084346" y="6295074"/>
                </a:lnTo>
                <a:lnTo>
                  <a:pt x="11086398" y="6296381"/>
                </a:lnTo>
                <a:lnTo>
                  <a:pt x="11088636" y="6297221"/>
                </a:lnTo>
                <a:lnTo>
                  <a:pt x="11090874" y="6297594"/>
                </a:lnTo>
                <a:lnTo>
                  <a:pt x="11092086" y="6297781"/>
                </a:lnTo>
                <a:lnTo>
                  <a:pt x="11093392" y="6297781"/>
                </a:lnTo>
                <a:lnTo>
                  <a:pt x="11096376" y="6297501"/>
                </a:lnTo>
                <a:lnTo>
                  <a:pt x="11099173" y="6296661"/>
                </a:lnTo>
                <a:lnTo>
                  <a:pt x="11101785" y="6295260"/>
                </a:lnTo>
                <a:lnTo>
                  <a:pt x="11102810" y="6294514"/>
                </a:lnTo>
                <a:lnTo>
                  <a:pt x="11103929" y="6293487"/>
                </a:lnTo>
                <a:lnTo>
                  <a:pt x="11104862" y="6292460"/>
                </a:lnTo>
                <a:lnTo>
                  <a:pt x="11105794" y="6291246"/>
                </a:lnTo>
                <a:lnTo>
                  <a:pt x="11107007" y="6288819"/>
                </a:lnTo>
                <a:lnTo>
                  <a:pt x="11107660" y="6287419"/>
                </a:lnTo>
                <a:lnTo>
                  <a:pt x="11107939" y="6286019"/>
                </a:lnTo>
                <a:lnTo>
                  <a:pt x="11108219" y="6284525"/>
                </a:lnTo>
                <a:lnTo>
                  <a:pt x="11108219" y="6282938"/>
                </a:lnTo>
                <a:lnTo>
                  <a:pt x="11108126" y="6280884"/>
                </a:lnTo>
                <a:lnTo>
                  <a:pt x="11107660" y="6278924"/>
                </a:lnTo>
                <a:lnTo>
                  <a:pt x="11106914" y="6277057"/>
                </a:lnTo>
                <a:lnTo>
                  <a:pt x="11106074" y="6275377"/>
                </a:lnTo>
                <a:lnTo>
                  <a:pt x="11105048" y="6273883"/>
                </a:lnTo>
                <a:lnTo>
                  <a:pt x="11104023" y="6272669"/>
                </a:lnTo>
                <a:lnTo>
                  <a:pt x="11102810" y="6271456"/>
                </a:lnTo>
                <a:lnTo>
                  <a:pt x="11101691" y="6270522"/>
                </a:lnTo>
                <a:lnTo>
                  <a:pt x="11096935" y="6267255"/>
                </a:lnTo>
                <a:lnTo>
                  <a:pt x="11092086" y="6264175"/>
                </a:lnTo>
                <a:lnTo>
                  <a:pt x="11087330" y="6261374"/>
                </a:lnTo>
                <a:lnTo>
                  <a:pt x="11082481" y="6258667"/>
                </a:lnTo>
                <a:lnTo>
                  <a:pt x="11077539" y="6256333"/>
                </a:lnTo>
                <a:lnTo>
                  <a:pt x="11072503" y="6254186"/>
                </a:lnTo>
                <a:lnTo>
                  <a:pt x="11067281" y="6252132"/>
                </a:lnTo>
                <a:lnTo>
                  <a:pt x="11062152" y="6250359"/>
                </a:lnTo>
                <a:lnTo>
                  <a:pt x="11056743" y="6248772"/>
                </a:lnTo>
                <a:lnTo>
                  <a:pt x="11051148" y="6247371"/>
                </a:lnTo>
                <a:lnTo>
                  <a:pt x="11045459" y="6246158"/>
                </a:lnTo>
                <a:lnTo>
                  <a:pt x="11039678" y="6245318"/>
                </a:lnTo>
                <a:lnTo>
                  <a:pt x="11033523" y="6244477"/>
                </a:lnTo>
                <a:lnTo>
                  <a:pt x="11027368" y="6244011"/>
                </a:lnTo>
                <a:lnTo>
                  <a:pt x="11020934" y="624373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rgbClr val="64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6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20188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0470" y="1628750"/>
            <a:ext cx="2376568" cy="4321201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600"/>
            </a:lvl1pPr>
            <a:lvl2pPr marL="266700" indent="-266700">
              <a:spcBef>
                <a:spcPts val="400"/>
              </a:spcBef>
              <a:defRPr sz="1600"/>
            </a:lvl2pPr>
            <a:lvl3pPr marL="539750" indent="-273050">
              <a:spcBef>
                <a:spcPts val="400"/>
              </a:spcBef>
              <a:defRPr sz="1400"/>
            </a:lvl3pPr>
            <a:lvl4pPr marL="806450" indent="-266700">
              <a:spcBef>
                <a:spcPts val="400"/>
              </a:spcBef>
              <a:defRPr sz="1200"/>
            </a:lvl4pPr>
            <a:lvl5pPr marL="1071563" indent="-265113">
              <a:spcBef>
                <a:spcPts val="400"/>
              </a:spcBef>
              <a:defRPr sz="11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One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3428999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9" y="692620"/>
            <a:ext cx="4824021" cy="9361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1772770"/>
            <a:ext cx="4824022" cy="129618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21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w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256300" y="1052670"/>
            <a:ext cx="3600738" cy="151221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6300" y="4293120"/>
            <a:ext cx="3600738" cy="16568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707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hree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3428999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3717040"/>
            <a:ext cx="5472998" cy="223291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35200" y="692621"/>
            <a:ext cx="5472998" cy="2448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341439"/>
            <a:ext cx="5472112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1341439"/>
            <a:ext cx="5472998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7DC1-8FDE-4C12-BBF5-A82194C831B2}" type="datetime1">
              <a:rPr lang="fi-FI" smtClean="0"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1341439"/>
            <a:ext cx="5472998" cy="460851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7DC1-8FDE-4C12-BBF5-A82194C831B2}" type="datetime1">
              <a:rPr lang="fi-FI" smtClean="0"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23888" y="1341438"/>
            <a:ext cx="5472112" cy="46085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342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41439"/>
            <a:ext cx="5472112" cy="50334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844781"/>
            <a:ext cx="5472112" cy="410517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40" y="1341439"/>
            <a:ext cx="5472998" cy="50334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40" y="1844781"/>
            <a:ext cx="5472998" cy="410517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4576-51EB-4233-B670-8351C49ED60A}" type="datetime1">
              <a:rPr lang="fi-FI" smtClean="0"/>
              <a:t>2.8.2024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2608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52DB-9A43-4324-99DA-3CA36B330966}" type="datetime1">
              <a:rPr lang="fi-FI" smtClean="0"/>
              <a:t>2.8.2024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4800" cy="6912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96"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ja </a:t>
            </a:r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E82F-59B5-44A6-910F-5AF3C67AB6A5}" type="datetime1">
              <a:rPr lang="fi-FI" smtClean="0"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52DB-9A43-4324-99DA-3CA36B330966}" type="datetime1">
              <a:rPr lang="fi-FI" smtClean="0"/>
              <a:t>2.8.2024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2312" y="2564880"/>
            <a:ext cx="2447457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43840" y="2564880"/>
            <a:ext cx="2448340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968260" y="2564880"/>
            <a:ext cx="2448340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92313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943840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968260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992313" y="4725180"/>
            <a:ext cx="280750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943840" y="4797190"/>
            <a:ext cx="5472760" cy="792110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Freeform 6"/>
          <p:cNvSpPr>
            <a:spLocks noChangeAspect="1"/>
          </p:cNvSpPr>
          <p:nvPr userDrawn="1"/>
        </p:nvSpPr>
        <p:spPr bwMode="auto">
          <a:xfrm>
            <a:off x="1992313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6"/>
          <p:cNvSpPr>
            <a:spLocks noChangeAspect="1"/>
          </p:cNvSpPr>
          <p:nvPr userDrawn="1"/>
        </p:nvSpPr>
        <p:spPr bwMode="auto">
          <a:xfrm>
            <a:off x="4943840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6"/>
          <p:cNvSpPr>
            <a:spLocks noChangeAspect="1"/>
          </p:cNvSpPr>
          <p:nvPr userDrawn="1"/>
        </p:nvSpPr>
        <p:spPr bwMode="auto">
          <a:xfrm>
            <a:off x="7968260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6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6724" y="2002631"/>
            <a:ext cx="4530725" cy="2852737"/>
          </a:xfrm>
        </p:spPr>
        <p:txBody>
          <a:bodyPr anchor="t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EditPoints="1"/>
          </p:cNvSpPr>
          <p:nvPr userDrawn="1"/>
        </p:nvSpPr>
        <p:spPr bwMode="auto">
          <a:xfrm>
            <a:off x="6816725" y="692620"/>
            <a:ext cx="646113" cy="506413"/>
          </a:xfrm>
          <a:custGeom>
            <a:avLst/>
            <a:gdLst>
              <a:gd name="T0" fmla="*/ 3332 w 4887"/>
              <a:gd name="T1" fmla="*/ 2817 h 3825"/>
              <a:gd name="T2" fmla="*/ 2984 w 4887"/>
              <a:gd name="T3" fmla="*/ 3046 h 3825"/>
              <a:gd name="T4" fmla="*/ 2862 w 4887"/>
              <a:gd name="T5" fmla="*/ 3207 h 3825"/>
              <a:gd name="T6" fmla="*/ 2826 w 4887"/>
              <a:gd name="T7" fmla="*/ 3421 h 3825"/>
              <a:gd name="T8" fmla="*/ 2894 w 4887"/>
              <a:gd name="T9" fmla="*/ 3640 h 3825"/>
              <a:gd name="T10" fmla="*/ 3088 w 4887"/>
              <a:gd name="T11" fmla="*/ 3795 h 3825"/>
              <a:gd name="T12" fmla="*/ 3352 w 4887"/>
              <a:gd name="T13" fmla="*/ 3820 h 3825"/>
              <a:gd name="T14" fmla="*/ 3650 w 4887"/>
              <a:gd name="T15" fmla="*/ 3723 h 3825"/>
              <a:gd name="T16" fmla="*/ 3974 w 4887"/>
              <a:gd name="T17" fmla="*/ 3503 h 3825"/>
              <a:gd name="T18" fmla="*/ 4267 w 4887"/>
              <a:gd name="T19" fmla="*/ 3205 h 3825"/>
              <a:gd name="T20" fmla="*/ 4538 w 4887"/>
              <a:gd name="T21" fmla="*/ 2801 h 3825"/>
              <a:gd name="T22" fmla="*/ 4751 w 4887"/>
              <a:gd name="T23" fmla="*/ 2321 h 3825"/>
              <a:gd name="T24" fmla="*/ 4867 w 4887"/>
              <a:gd name="T25" fmla="*/ 1802 h 3825"/>
              <a:gd name="T26" fmla="*/ 4883 w 4887"/>
              <a:gd name="T27" fmla="*/ 1279 h 3825"/>
              <a:gd name="T28" fmla="*/ 4813 w 4887"/>
              <a:gd name="T29" fmla="*/ 832 h 3825"/>
              <a:gd name="T30" fmla="*/ 4642 w 4887"/>
              <a:gd name="T31" fmla="*/ 450 h 3825"/>
              <a:gd name="T32" fmla="*/ 4384 w 4887"/>
              <a:gd name="T33" fmla="*/ 178 h 3825"/>
              <a:gd name="T34" fmla="*/ 4090 w 4887"/>
              <a:gd name="T35" fmla="*/ 37 h 3825"/>
              <a:gd name="T36" fmla="*/ 3754 w 4887"/>
              <a:gd name="T37" fmla="*/ 1 h 3825"/>
              <a:gd name="T38" fmla="*/ 3439 w 4887"/>
              <a:gd name="T39" fmla="*/ 61 h 3825"/>
              <a:gd name="T40" fmla="*/ 3168 w 4887"/>
              <a:gd name="T41" fmla="*/ 212 h 3825"/>
              <a:gd name="T42" fmla="*/ 2951 w 4887"/>
              <a:gd name="T43" fmla="*/ 443 h 3825"/>
              <a:gd name="T44" fmla="*/ 2829 w 4887"/>
              <a:gd name="T45" fmla="*/ 717 h 3825"/>
              <a:gd name="T46" fmla="*/ 2803 w 4887"/>
              <a:gd name="T47" fmla="*/ 1031 h 3825"/>
              <a:gd name="T48" fmla="*/ 2874 w 4887"/>
              <a:gd name="T49" fmla="*/ 1329 h 3825"/>
              <a:gd name="T50" fmla="*/ 3043 w 4887"/>
              <a:gd name="T51" fmla="*/ 1589 h 3825"/>
              <a:gd name="T52" fmla="*/ 3287 w 4887"/>
              <a:gd name="T53" fmla="*/ 1796 h 3825"/>
              <a:gd name="T54" fmla="*/ 3556 w 4887"/>
              <a:gd name="T55" fmla="*/ 1909 h 3825"/>
              <a:gd name="T56" fmla="*/ 3822 w 4887"/>
              <a:gd name="T57" fmla="*/ 2025 h 3825"/>
              <a:gd name="T58" fmla="*/ 3747 w 4887"/>
              <a:gd name="T59" fmla="*/ 2331 h 3825"/>
              <a:gd name="T60" fmla="*/ 765 w 4887"/>
              <a:gd name="T61" fmla="*/ 2602 h 3825"/>
              <a:gd name="T62" fmla="*/ 407 w 4887"/>
              <a:gd name="T63" fmla="*/ 2902 h 3825"/>
              <a:gd name="T64" fmla="*/ 138 w 4887"/>
              <a:gd name="T65" fmla="*/ 3088 h 3825"/>
              <a:gd name="T66" fmla="*/ 42 w 4887"/>
              <a:gd name="T67" fmla="*/ 3264 h 3825"/>
              <a:gd name="T68" fmla="*/ 38 w 4887"/>
              <a:gd name="T69" fmla="*/ 3505 h 3825"/>
              <a:gd name="T70" fmla="*/ 165 w 4887"/>
              <a:gd name="T71" fmla="*/ 3716 h 3825"/>
              <a:gd name="T72" fmla="*/ 377 w 4887"/>
              <a:gd name="T73" fmla="*/ 3817 h 3825"/>
              <a:gd name="T74" fmla="*/ 631 w 4887"/>
              <a:gd name="T75" fmla="*/ 3804 h 3825"/>
              <a:gd name="T76" fmla="*/ 935 w 4887"/>
              <a:gd name="T77" fmla="*/ 3671 h 3825"/>
              <a:gd name="T78" fmla="*/ 1285 w 4887"/>
              <a:gd name="T79" fmla="*/ 3393 h 3825"/>
              <a:gd name="T80" fmla="*/ 1601 w 4887"/>
              <a:gd name="T81" fmla="*/ 3005 h 3825"/>
              <a:gd name="T82" fmla="*/ 1879 w 4887"/>
              <a:gd name="T83" fmla="*/ 2485 h 3825"/>
              <a:gd name="T84" fmla="*/ 2023 w 4887"/>
              <a:gd name="T85" fmla="*/ 2017 h 3825"/>
              <a:gd name="T86" fmla="*/ 2080 w 4887"/>
              <a:gd name="T87" fmla="*/ 1525 h 3825"/>
              <a:gd name="T88" fmla="*/ 2052 w 4887"/>
              <a:gd name="T89" fmla="*/ 1050 h 3825"/>
              <a:gd name="T90" fmla="*/ 1938 w 4887"/>
              <a:gd name="T91" fmla="*/ 651 h 3825"/>
              <a:gd name="T92" fmla="*/ 1720 w 4887"/>
              <a:gd name="T93" fmla="*/ 314 h 3825"/>
              <a:gd name="T94" fmla="*/ 1433 w 4887"/>
              <a:gd name="T95" fmla="*/ 96 h 3825"/>
              <a:gd name="T96" fmla="*/ 1087 w 4887"/>
              <a:gd name="T97" fmla="*/ 3 h 3825"/>
              <a:gd name="T98" fmla="*/ 750 w 4887"/>
              <a:gd name="T99" fmla="*/ 26 h 3825"/>
              <a:gd name="T100" fmla="*/ 443 w 4887"/>
              <a:gd name="T101" fmla="*/ 154 h 3825"/>
              <a:gd name="T102" fmla="*/ 206 w 4887"/>
              <a:gd name="T103" fmla="*/ 363 h 3825"/>
              <a:gd name="T104" fmla="*/ 48 w 4887"/>
              <a:gd name="T105" fmla="*/ 647 h 3825"/>
              <a:gd name="T106" fmla="*/ 0 w 4887"/>
              <a:gd name="T107" fmla="*/ 956 h 3825"/>
              <a:gd name="T108" fmla="*/ 48 w 4887"/>
              <a:gd name="T109" fmla="*/ 1260 h 3825"/>
              <a:gd name="T110" fmla="*/ 177 w 4887"/>
              <a:gd name="T111" fmla="*/ 1509 h 3825"/>
              <a:gd name="T112" fmla="*/ 401 w 4887"/>
              <a:gd name="T113" fmla="*/ 1740 h 3825"/>
              <a:gd name="T114" fmla="*/ 698 w 4887"/>
              <a:gd name="T115" fmla="*/ 1897 h 3825"/>
              <a:gd name="T116" fmla="*/ 1028 w 4887"/>
              <a:gd name="T117" fmla="*/ 1978 h 3825"/>
              <a:gd name="T118" fmla="*/ 950 w 4887"/>
              <a:gd name="T119" fmla="*/ 2310 h 3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87" h="3825">
                <a:moveTo>
                  <a:pt x="3627" y="2540"/>
                </a:moveTo>
                <a:lnTo>
                  <a:pt x="3615" y="2554"/>
                </a:lnTo>
                <a:lnTo>
                  <a:pt x="3605" y="2569"/>
                </a:lnTo>
                <a:lnTo>
                  <a:pt x="3580" y="2596"/>
                </a:lnTo>
                <a:lnTo>
                  <a:pt x="3567" y="2610"/>
                </a:lnTo>
                <a:lnTo>
                  <a:pt x="3554" y="2624"/>
                </a:lnTo>
                <a:lnTo>
                  <a:pt x="3527" y="2653"/>
                </a:lnTo>
                <a:lnTo>
                  <a:pt x="3498" y="2681"/>
                </a:lnTo>
                <a:lnTo>
                  <a:pt x="3467" y="2708"/>
                </a:lnTo>
                <a:lnTo>
                  <a:pt x="3436" y="2736"/>
                </a:lnTo>
                <a:lnTo>
                  <a:pt x="3403" y="2763"/>
                </a:lnTo>
                <a:lnTo>
                  <a:pt x="3368" y="2790"/>
                </a:lnTo>
                <a:lnTo>
                  <a:pt x="3332" y="2817"/>
                </a:lnTo>
                <a:lnTo>
                  <a:pt x="3296" y="2844"/>
                </a:lnTo>
                <a:lnTo>
                  <a:pt x="3257" y="2871"/>
                </a:lnTo>
                <a:lnTo>
                  <a:pt x="3216" y="2897"/>
                </a:lnTo>
                <a:lnTo>
                  <a:pt x="3195" y="2911"/>
                </a:lnTo>
                <a:lnTo>
                  <a:pt x="3175" y="2924"/>
                </a:lnTo>
                <a:lnTo>
                  <a:pt x="3131" y="2951"/>
                </a:lnTo>
                <a:lnTo>
                  <a:pt x="3086" y="2977"/>
                </a:lnTo>
                <a:lnTo>
                  <a:pt x="3055" y="2996"/>
                </a:lnTo>
                <a:lnTo>
                  <a:pt x="3040" y="3004"/>
                </a:lnTo>
                <a:lnTo>
                  <a:pt x="3025" y="3014"/>
                </a:lnTo>
                <a:lnTo>
                  <a:pt x="3011" y="3025"/>
                </a:lnTo>
                <a:lnTo>
                  <a:pt x="2997" y="3035"/>
                </a:lnTo>
                <a:lnTo>
                  <a:pt x="2984" y="3046"/>
                </a:lnTo>
                <a:lnTo>
                  <a:pt x="2973" y="3056"/>
                </a:lnTo>
                <a:lnTo>
                  <a:pt x="2961" y="3067"/>
                </a:lnTo>
                <a:lnTo>
                  <a:pt x="2949" y="3079"/>
                </a:lnTo>
                <a:lnTo>
                  <a:pt x="2938" y="3090"/>
                </a:lnTo>
                <a:lnTo>
                  <a:pt x="2927" y="3102"/>
                </a:lnTo>
                <a:lnTo>
                  <a:pt x="2917" y="3115"/>
                </a:lnTo>
                <a:lnTo>
                  <a:pt x="2908" y="3127"/>
                </a:lnTo>
                <a:lnTo>
                  <a:pt x="2899" y="3140"/>
                </a:lnTo>
                <a:lnTo>
                  <a:pt x="2890" y="3153"/>
                </a:lnTo>
                <a:lnTo>
                  <a:pt x="2883" y="3166"/>
                </a:lnTo>
                <a:lnTo>
                  <a:pt x="2875" y="3180"/>
                </a:lnTo>
                <a:lnTo>
                  <a:pt x="2869" y="3193"/>
                </a:lnTo>
                <a:lnTo>
                  <a:pt x="2862" y="3207"/>
                </a:lnTo>
                <a:lnTo>
                  <a:pt x="2856" y="3222"/>
                </a:lnTo>
                <a:lnTo>
                  <a:pt x="2850" y="3236"/>
                </a:lnTo>
                <a:lnTo>
                  <a:pt x="2846" y="3251"/>
                </a:lnTo>
                <a:lnTo>
                  <a:pt x="2842" y="3266"/>
                </a:lnTo>
                <a:lnTo>
                  <a:pt x="2837" y="3282"/>
                </a:lnTo>
                <a:lnTo>
                  <a:pt x="2834" y="3298"/>
                </a:lnTo>
                <a:lnTo>
                  <a:pt x="2832" y="3314"/>
                </a:lnTo>
                <a:lnTo>
                  <a:pt x="2830" y="3330"/>
                </a:lnTo>
                <a:lnTo>
                  <a:pt x="2828" y="3347"/>
                </a:lnTo>
                <a:lnTo>
                  <a:pt x="2827" y="3364"/>
                </a:lnTo>
                <a:lnTo>
                  <a:pt x="2826" y="3380"/>
                </a:lnTo>
                <a:lnTo>
                  <a:pt x="2826" y="3398"/>
                </a:lnTo>
                <a:lnTo>
                  <a:pt x="2826" y="3421"/>
                </a:lnTo>
                <a:lnTo>
                  <a:pt x="2828" y="3443"/>
                </a:lnTo>
                <a:lnTo>
                  <a:pt x="2830" y="3466"/>
                </a:lnTo>
                <a:lnTo>
                  <a:pt x="2831" y="3475"/>
                </a:lnTo>
                <a:lnTo>
                  <a:pt x="2833" y="3486"/>
                </a:lnTo>
                <a:lnTo>
                  <a:pt x="2837" y="3508"/>
                </a:lnTo>
                <a:lnTo>
                  <a:pt x="2843" y="3527"/>
                </a:lnTo>
                <a:lnTo>
                  <a:pt x="2848" y="3548"/>
                </a:lnTo>
                <a:lnTo>
                  <a:pt x="2856" y="3567"/>
                </a:lnTo>
                <a:lnTo>
                  <a:pt x="2859" y="3576"/>
                </a:lnTo>
                <a:lnTo>
                  <a:pt x="2863" y="3586"/>
                </a:lnTo>
                <a:lnTo>
                  <a:pt x="2873" y="3604"/>
                </a:lnTo>
                <a:lnTo>
                  <a:pt x="2883" y="3623"/>
                </a:lnTo>
                <a:lnTo>
                  <a:pt x="2894" y="3640"/>
                </a:lnTo>
                <a:lnTo>
                  <a:pt x="2906" y="3656"/>
                </a:lnTo>
                <a:lnTo>
                  <a:pt x="2919" y="3672"/>
                </a:lnTo>
                <a:lnTo>
                  <a:pt x="2931" y="3689"/>
                </a:lnTo>
                <a:lnTo>
                  <a:pt x="2947" y="3704"/>
                </a:lnTo>
                <a:lnTo>
                  <a:pt x="2962" y="3719"/>
                </a:lnTo>
                <a:lnTo>
                  <a:pt x="2978" y="3732"/>
                </a:lnTo>
                <a:lnTo>
                  <a:pt x="2994" y="3745"/>
                </a:lnTo>
                <a:lnTo>
                  <a:pt x="3013" y="3757"/>
                </a:lnTo>
                <a:lnTo>
                  <a:pt x="3030" y="3768"/>
                </a:lnTo>
                <a:lnTo>
                  <a:pt x="3048" y="3777"/>
                </a:lnTo>
                <a:lnTo>
                  <a:pt x="3058" y="3783"/>
                </a:lnTo>
                <a:lnTo>
                  <a:pt x="3068" y="3787"/>
                </a:lnTo>
                <a:lnTo>
                  <a:pt x="3088" y="3795"/>
                </a:lnTo>
                <a:lnTo>
                  <a:pt x="3109" y="3802"/>
                </a:lnTo>
                <a:lnTo>
                  <a:pt x="3130" y="3808"/>
                </a:lnTo>
                <a:lnTo>
                  <a:pt x="3152" y="3813"/>
                </a:lnTo>
                <a:lnTo>
                  <a:pt x="3175" y="3817"/>
                </a:lnTo>
                <a:lnTo>
                  <a:pt x="3185" y="3820"/>
                </a:lnTo>
                <a:lnTo>
                  <a:pt x="3197" y="3821"/>
                </a:lnTo>
                <a:lnTo>
                  <a:pt x="3221" y="3823"/>
                </a:lnTo>
                <a:lnTo>
                  <a:pt x="3246" y="3825"/>
                </a:lnTo>
                <a:lnTo>
                  <a:pt x="3271" y="3825"/>
                </a:lnTo>
                <a:lnTo>
                  <a:pt x="3291" y="3825"/>
                </a:lnTo>
                <a:lnTo>
                  <a:pt x="3311" y="3824"/>
                </a:lnTo>
                <a:lnTo>
                  <a:pt x="3331" y="3823"/>
                </a:lnTo>
                <a:lnTo>
                  <a:pt x="3352" y="3820"/>
                </a:lnTo>
                <a:lnTo>
                  <a:pt x="3372" y="3817"/>
                </a:lnTo>
                <a:lnTo>
                  <a:pt x="3393" y="3814"/>
                </a:lnTo>
                <a:lnTo>
                  <a:pt x="3413" y="3810"/>
                </a:lnTo>
                <a:lnTo>
                  <a:pt x="3434" y="3806"/>
                </a:lnTo>
                <a:lnTo>
                  <a:pt x="3456" y="3800"/>
                </a:lnTo>
                <a:lnTo>
                  <a:pt x="3476" y="3794"/>
                </a:lnTo>
                <a:lnTo>
                  <a:pt x="3498" y="3787"/>
                </a:lnTo>
                <a:lnTo>
                  <a:pt x="3519" y="3780"/>
                </a:lnTo>
                <a:lnTo>
                  <a:pt x="3563" y="3763"/>
                </a:lnTo>
                <a:lnTo>
                  <a:pt x="3584" y="3755"/>
                </a:lnTo>
                <a:lnTo>
                  <a:pt x="3606" y="3745"/>
                </a:lnTo>
                <a:lnTo>
                  <a:pt x="3627" y="3734"/>
                </a:lnTo>
                <a:lnTo>
                  <a:pt x="3650" y="3723"/>
                </a:lnTo>
                <a:lnTo>
                  <a:pt x="3673" y="3711"/>
                </a:lnTo>
                <a:lnTo>
                  <a:pt x="3694" y="3699"/>
                </a:lnTo>
                <a:lnTo>
                  <a:pt x="3717" y="3686"/>
                </a:lnTo>
                <a:lnTo>
                  <a:pt x="3740" y="3673"/>
                </a:lnTo>
                <a:lnTo>
                  <a:pt x="3762" y="3659"/>
                </a:lnTo>
                <a:lnTo>
                  <a:pt x="3786" y="3644"/>
                </a:lnTo>
                <a:lnTo>
                  <a:pt x="3809" y="3629"/>
                </a:lnTo>
                <a:lnTo>
                  <a:pt x="3832" y="3613"/>
                </a:lnTo>
                <a:lnTo>
                  <a:pt x="3879" y="3578"/>
                </a:lnTo>
                <a:lnTo>
                  <a:pt x="3903" y="3561"/>
                </a:lnTo>
                <a:lnTo>
                  <a:pt x="3927" y="3542"/>
                </a:lnTo>
                <a:lnTo>
                  <a:pt x="3950" y="3523"/>
                </a:lnTo>
                <a:lnTo>
                  <a:pt x="3974" y="3503"/>
                </a:lnTo>
                <a:lnTo>
                  <a:pt x="3998" y="3483"/>
                </a:lnTo>
                <a:lnTo>
                  <a:pt x="4022" y="3462"/>
                </a:lnTo>
                <a:lnTo>
                  <a:pt x="4046" y="3441"/>
                </a:lnTo>
                <a:lnTo>
                  <a:pt x="4068" y="3419"/>
                </a:lnTo>
                <a:lnTo>
                  <a:pt x="4092" y="3397"/>
                </a:lnTo>
                <a:lnTo>
                  <a:pt x="4115" y="3375"/>
                </a:lnTo>
                <a:lnTo>
                  <a:pt x="4136" y="3352"/>
                </a:lnTo>
                <a:lnTo>
                  <a:pt x="4159" y="3328"/>
                </a:lnTo>
                <a:lnTo>
                  <a:pt x="4181" y="3304"/>
                </a:lnTo>
                <a:lnTo>
                  <a:pt x="4203" y="3280"/>
                </a:lnTo>
                <a:lnTo>
                  <a:pt x="4225" y="3256"/>
                </a:lnTo>
                <a:lnTo>
                  <a:pt x="4245" y="3231"/>
                </a:lnTo>
                <a:lnTo>
                  <a:pt x="4267" y="3205"/>
                </a:lnTo>
                <a:lnTo>
                  <a:pt x="4288" y="3179"/>
                </a:lnTo>
                <a:lnTo>
                  <a:pt x="4308" y="3153"/>
                </a:lnTo>
                <a:lnTo>
                  <a:pt x="4329" y="3126"/>
                </a:lnTo>
                <a:lnTo>
                  <a:pt x="4349" y="3099"/>
                </a:lnTo>
                <a:lnTo>
                  <a:pt x="4369" y="3070"/>
                </a:lnTo>
                <a:lnTo>
                  <a:pt x="4389" y="3042"/>
                </a:lnTo>
                <a:lnTo>
                  <a:pt x="4409" y="3013"/>
                </a:lnTo>
                <a:lnTo>
                  <a:pt x="4427" y="2985"/>
                </a:lnTo>
                <a:lnTo>
                  <a:pt x="4446" y="2955"/>
                </a:lnTo>
                <a:lnTo>
                  <a:pt x="4465" y="2925"/>
                </a:lnTo>
                <a:lnTo>
                  <a:pt x="4483" y="2895"/>
                </a:lnTo>
                <a:lnTo>
                  <a:pt x="4520" y="2832"/>
                </a:lnTo>
                <a:lnTo>
                  <a:pt x="4538" y="2801"/>
                </a:lnTo>
                <a:lnTo>
                  <a:pt x="4556" y="2768"/>
                </a:lnTo>
                <a:lnTo>
                  <a:pt x="4573" y="2736"/>
                </a:lnTo>
                <a:lnTo>
                  <a:pt x="4590" y="2703"/>
                </a:lnTo>
                <a:lnTo>
                  <a:pt x="4624" y="2636"/>
                </a:lnTo>
                <a:lnTo>
                  <a:pt x="4640" y="2602"/>
                </a:lnTo>
                <a:lnTo>
                  <a:pt x="4655" y="2567"/>
                </a:lnTo>
                <a:lnTo>
                  <a:pt x="4670" y="2533"/>
                </a:lnTo>
                <a:lnTo>
                  <a:pt x="4685" y="2498"/>
                </a:lnTo>
                <a:lnTo>
                  <a:pt x="4699" y="2463"/>
                </a:lnTo>
                <a:lnTo>
                  <a:pt x="4713" y="2428"/>
                </a:lnTo>
                <a:lnTo>
                  <a:pt x="4726" y="2393"/>
                </a:lnTo>
                <a:lnTo>
                  <a:pt x="4739" y="2357"/>
                </a:lnTo>
                <a:lnTo>
                  <a:pt x="4751" y="2321"/>
                </a:lnTo>
                <a:lnTo>
                  <a:pt x="4762" y="2286"/>
                </a:lnTo>
                <a:lnTo>
                  <a:pt x="4774" y="2250"/>
                </a:lnTo>
                <a:lnTo>
                  <a:pt x="4785" y="2213"/>
                </a:lnTo>
                <a:lnTo>
                  <a:pt x="4794" y="2177"/>
                </a:lnTo>
                <a:lnTo>
                  <a:pt x="4804" y="2141"/>
                </a:lnTo>
                <a:lnTo>
                  <a:pt x="4813" y="2104"/>
                </a:lnTo>
                <a:lnTo>
                  <a:pt x="4821" y="2066"/>
                </a:lnTo>
                <a:lnTo>
                  <a:pt x="4836" y="1991"/>
                </a:lnTo>
                <a:lnTo>
                  <a:pt x="4844" y="1954"/>
                </a:lnTo>
                <a:lnTo>
                  <a:pt x="4851" y="1916"/>
                </a:lnTo>
                <a:lnTo>
                  <a:pt x="4856" y="1879"/>
                </a:lnTo>
                <a:lnTo>
                  <a:pt x="4861" y="1840"/>
                </a:lnTo>
                <a:lnTo>
                  <a:pt x="4867" y="1802"/>
                </a:lnTo>
                <a:lnTo>
                  <a:pt x="4871" y="1763"/>
                </a:lnTo>
                <a:lnTo>
                  <a:pt x="4874" y="1724"/>
                </a:lnTo>
                <a:lnTo>
                  <a:pt x="4878" y="1685"/>
                </a:lnTo>
                <a:lnTo>
                  <a:pt x="4881" y="1646"/>
                </a:lnTo>
                <a:lnTo>
                  <a:pt x="4883" y="1607"/>
                </a:lnTo>
                <a:lnTo>
                  <a:pt x="4885" y="1567"/>
                </a:lnTo>
                <a:lnTo>
                  <a:pt x="4886" y="1527"/>
                </a:lnTo>
                <a:lnTo>
                  <a:pt x="4887" y="1488"/>
                </a:lnTo>
                <a:lnTo>
                  <a:pt x="4887" y="1447"/>
                </a:lnTo>
                <a:lnTo>
                  <a:pt x="4887" y="1404"/>
                </a:lnTo>
                <a:lnTo>
                  <a:pt x="4886" y="1361"/>
                </a:lnTo>
                <a:lnTo>
                  <a:pt x="4885" y="1320"/>
                </a:lnTo>
                <a:lnTo>
                  <a:pt x="4883" y="1279"/>
                </a:lnTo>
                <a:lnTo>
                  <a:pt x="4880" y="1238"/>
                </a:lnTo>
                <a:lnTo>
                  <a:pt x="4876" y="1198"/>
                </a:lnTo>
                <a:lnTo>
                  <a:pt x="4873" y="1159"/>
                </a:lnTo>
                <a:lnTo>
                  <a:pt x="4869" y="1120"/>
                </a:lnTo>
                <a:lnTo>
                  <a:pt x="4863" y="1082"/>
                </a:lnTo>
                <a:lnTo>
                  <a:pt x="4861" y="1062"/>
                </a:lnTo>
                <a:lnTo>
                  <a:pt x="4858" y="1044"/>
                </a:lnTo>
                <a:lnTo>
                  <a:pt x="4852" y="1007"/>
                </a:lnTo>
                <a:lnTo>
                  <a:pt x="4845" y="970"/>
                </a:lnTo>
                <a:lnTo>
                  <a:pt x="4838" y="936"/>
                </a:lnTo>
                <a:lnTo>
                  <a:pt x="4830" y="900"/>
                </a:lnTo>
                <a:lnTo>
                  <a:pt x="4821" y="865"/>
                </a:lnTo>
                <a:lnTo>
                  <a:pt x="4813" y="832"/>
                </a:lnTo>
                <a:lnTo>
                  <a:pt x="4803" y="799"/>
                </a:lnTo>
                <a:lnTo>
                  <a:pt x="4792" y="766"/>
                </a:lnTo>
                <a:lnTo>
                  <a:pt x="4781" y="734"/>
                </a:lnTo>
                <a:lnTo>
                  <a:pt x="4771" y="703"/>
                </a:lnTo>
                <a:lnTo>
                  <a:pt x="4759" y="673"/>
                </a:lnTo>
                <a:lnTo>
                  <a:pt x="4746" y="642"/>
                </a:lnTo>
                <a:lnTo>
                  <a:pt x="4733" y="613"/>
                </a:lnTo>
                <a:lnTo>
                  <a:pt x="4719" y="584"/>
                </a:lnTo>
                <a:lnTo>
                  <a:pt x="4705" y="556"/>
                </a:lnTo>
                <a:lnTo>
                  <a:pt x="4690" y="529"/>
                </a:lnTo>
                <a:lnTo>
                  <a:pt x="4674" y="501"/>
                </a:lnTo>
                <a:lnTo>
                  <a:pt x="4658" y="476"/>
                </a:lnTo>
                <a:lnTo>
                  <a:pt x="4642" y="450"/>
                </a:lnTo>
                <a:lnTo>
                  <a:pt x="4625" y="425"/>
                </a:lnTo>
                <a:lnTo>
                  <a:pt x="4606" y="400"/>
                </a:lnTo>
                <a:lnTo>
                  <a:pt x="4588" y="376"/>
                </a:lnTo>
                <a:lnTo>
                  <a:pt x="4570" y="353"/>
                </a:lnTo>
                <a:lnTo>
                  <a:pt x="4550" y="330"/>
                </a:lnTo>
                <a:lnTo>
                  <a:pt x="4531" y="309"/>
                </a:lnTo>
                <a:lnTo>
                  <a:pt x="4510" y="288"/>
                </a:lnTo>
                <a:lnTo>
                  <a:pt x="4491" y="268"/>
                </a:lnTo>
                <a:lnTo>
                  <a:pt x="4469" y="248"/>
                </a:lnTo>
                <a:lnTo>
                  <a:pt x="4449" y="230"/>
                </a:lnTo>
                <a:lnTo>
                  <a:pt x="4427" y="211"/>
                </a:lnTo>
                <a:lnTo>
                  <a:pt x="4405" y="194"/>
                </a:lnTo>
                <a:lnTo>
                  <a:pt x="4384" y="178"/>
                </a:lnTo>
                <a:lnTo>
                  <a:pt x="4361" y="162"/>
                </a:lnTo>
                <a:lnTo>
                  <a:pt x="4338" y="146"/>
                </a:lnTo>
                <a:lnTo>
                  <a:pt x="4315" y="132"/>
                </a:lnTo>
                <a:lnTo>
                  <a:pt x="4291" y="119"/>
                </a:lnTo>
                <a:lnTo>
                  <a:pt x="4267" y="106"/>
                </a:lnTo>
                <a:lnTo>
                  <a:pt x="4243" y="93"/>
                </a:lnTo>
                <a:lnTo>
                  <a:pt x="4218" y="83"/>
                </a:lnTo>
                <a:lnTo>
                  <a:pt x="4205" y="77"/>
                </a:lnTo>
                <a:lnTo>
                  <a:pt x="4194" y="72"/>
                </a:lnTo>
                <a:lnTo>
                  <a:pt x="4168" y="62"/>
                </a:lnTo>
                <a:lnTo>
                  <a:pt x="4142" y="52"/>
                </a:lnTo>
                <a:lnTo>
                  <a:pt x="4116" y="45"/>
                </a:lnTo>
                <a:lnTo>
                  <a:pt x="4090" y="37"/>
                </a:lnTo>
                <a:lnTo>
                  <a:pt x="4063" y="29"/>
                </a:lnTo>
                <a:lnTo>
                  <a:pt x="4036" y="23"/>
                </a:lnTo>
                <a:lnTo>
                  <a:pt x="4008" y="18"/>
                </a:lnTo>
                <a:lnTo>
                  <a:pt x="3981" y="13"/>
                </a:lnTo>
                <a:lnTo>
                  <a:pt x="3953" y="9"/>
                </a:lnTo>
                <a:lnTo>
                  <a:pt x="3937" y="7"/>
                </a:lnTo>
                <a:lnTo>
                  <a:pt x="3923" y="6"/>
                </a:lnTo>
                <a:lnTo>
                  <a:pt x="3894" y="3"/>
                </a:lnTo>
                <a:lnTo>
                  <a:pt x="3865" y="1"/>
                </a:lnTo>
                <a:lnTo>
                  <a:pt x="3836" y="0"/>
                </a:lnTo>
                <a:lnTo>
                  <a:pt x="3806" y="0"/>
                </a:lnTo>
                <a:lnTo>
                  <a:pt x="3780" y="0"/>
                </a:lnTo>
                <a:lnTo>
                  <a:pt x="3754" y="1"/>
                </a:lnTo>
                <a:lnTo>
                  <a:pt x="3728" y="2"/>
                </a:lnTo>
                <a:lnTo>
                  <a:pt x="3703" y="5"/>
                </a:lnTo>
                <a:lnTo>
                  <a:pt x="3677" y="7"/>
                </a:lnTo>
                <a:lnTo>
                  <a:pt x="3652" y="10"/>
                </a:lnTo>
                <a:lnTo>
                  <a:pt x="3627" y="13"/>
                </a:lnTo>
                <a:lnTo>
                  <a:pt x="3604" y="18"/>
                </a:lnTo>
                <a:lnTo>
                  <a:pt x="3580" y="22"/>
                </a:lnTo>
                <a:lnTo>
                  <a:pt x="3555" y="27"/>
                </a:lnTo>
                <a:lnTo>
                  <a:pt x="3532" y="33"/>
                </a:lnTo>
                <a:lnTo>
                  <a:pt x="3508" y="39"/>
                </a:lnTo>
                <a:lnTo>
                  <a:pt x="3485" y="46"/>
                </a:lnTo>
                <a:lnTo>
                  <a:pt x="3462" y="53"/>
                </a:lnTo>
                <a:lnTo>
                  <a:pt x="3439" y="61"/>
                </a:lnTo>
                <a:lnTo>
                  <a:pt x="3418" y="70"/>
                </a:lnTo>
                <a:lnTo>
                  <a:pt x="3395" y="78"/>
                </a:lnTo>
                <a:lnTo>
                  <a:pt x="3373" y="88"/>
                </a:lnTo>
                <a:lnTo>
                  <a:pt x="3352" y="98"/>
                </a:lnTo>
                <a:lnTo>
                  <a:pt x="3330" y="109"/>
                </a:lnTo>
                <a:lnTo>
                  <a:pt x="3309" y="119"/>
                </a:lnTo>
                <a:lnTo>
                  <a:pt x="3288" y="131"/>
                </a:lnTo>
                <a:lnTo>
                  <a:pt x="3268" y="143"/>
                </a:lnTo>
                <a:lnTo>
                  <a:pt x="3247" y="156"/>
                </a:lnTo>
                <a:lnTo>
                  <a:pt x="3226" y="169"/>
                </a:lnTo>
                <a:lnTo>
                  <a:pt x="3207" y="183"/>
                </a:lnTo>
                <a:lnTo>
                  <a:pt x="3188" y="197"/>
                </a:lnTo>
                <a:lnTo>
                  <a:pt x="3168" y="212"/>
                </a:lnTo>
                <a:lnTo>
                  <a:pt x="3149" y="228"/>
                </a:lnTo>
                <a:lnTo>
                  <a:pt x="3130" y="244"/>
                </a:lnTo>
                <a:lnTo>
                  <a:pt x="3111" y="260"/>
                </a:lnTo>
                <a:lnTo>
                  <a:pt x="3092" y="277"/>
                </a:lnTo>
                <a:lnTo>
                  <a:pt x="3075" y="295"/>
                </a:lnTo>
                <a:lnTo>
                  <a:pt x="3057" y="312"/>
                </a:lnTo>
                <a:lnTo>
                  <a:pt x="3041" y="330"/>
                </a:lnTo>
                <a:lnTo>
                  <a:pt x="3024" y="349"/>
                </a:lnTo>
                <a:lnTo>
                  <a:pt x="3008" y="367"/>
                </a:lnTo>
                <a:lnTo>
                  <a:pt x="2993" y="386"/>
                </a:lnTo>
                <a:lnTo>
                  <a:pt x="2979" y="404"/>
                </a:lnTo>
                <a:lnTo>
                  <a:pt x="2965" y="424"/>
                </a:lnTo>
                <a:lnTo>
                  <a:pt x="2951" y="443"/>
                </a:lnTo>
                <a:lnTo>
                  <a:pt x="2938" y="463"/>
                </a:lnTo>
                <a:lnTo>
                  <a:pt x="2926" y="482"/>
                </a:lnTo>
                <a:lnTo>
                  <a:pt x="2914" y="503"/>
                </a:lnTo>
                <a:lnTo>
                  <a:pt x="2903" y="523"/>
                </a:lnTo>
                <a:lnTo>
                  <a:pt x="2893" y="544"/>
                </a:lnTo>
                <a:lnTo>
                  <a:pt x="2883" y="564"/>
                </a:lnTo>
                <a:lnTo>
                  <a:pt x="2873" y="586"/>
                </a:lnTo>
                <a:lnTo>
                  <a:pt x="2864" y="606"/>
                </a:lnTo>
                <a:lnTo>
                  <a:pt x="2856" y="628"/>
                </a:lnTo>
                <a:lnTo>
                  <a:pt x="2848" y="650"/>
                </a:lnTo>
                <a:lnTo>
                  <a:pt x="2841" y="673"/>
                </a:lnTo>
                <a:lnTo>
                  <a:pt x="2834" y="694"/>
                </a:lnTo>
                <a:lnTo>
                  <a:pt x="2829" y="717"/>
                </a:lnTo>
                <a:lnTo>
                  <a:pt x="2823" y="740"/>
                </a:lnTo>
                <a:lnTo>
                  <a:pt x="2818" y="763"/>
                </a:lnTo>
                <a:lnTo>
                  <a:pt x="2814" y="786"/>
                </a:lnTo>
                <a:lnTo>
                  <a:pt x="2810" y="810"/>
                </a:lnTo>
                <a:lnTo>
                  <a:pt x="2807" y="834"/>
                </a:lnTo>
                <a:lnTo>
                  <a:pt x="2805" y="858"/>
                </a:lnTo>
                <a:lnTo>
                  <a:pt x="2803" y="881"/>
                </a:lnTo>
                <a:lnTo>
                  <a:pt x="2801" y="906"/>
                </a:lnTo>
                <a:lnTo>
                  <a:pt x="2801" y="931"/>
                </a:lnTo>
                <a:lnTo>
                  <a:pt x="2800" y="956"/>
                </a:lnTo>
                <a:lnTo>
                  <a:pt x="2801" y="981"/>
                </a:lnTo>
                <a:lnTo>
                  <a:pt x="2801" y="1006"/>
                </a:lnTo>
                <a:lnTo>
                  <a:pt x="2803" y="1031"/>
                </a:lnTo>
                <a:lnTo>
                  <a:pt x="2805" y="1055"/>
                </a:lnTo>
                <a:lnTo>
                  <a:pt x="2807" y="1078"/>
                </a:lnTo>
                <a:lnTo>
                  <a:pt x="2810" y="1102"/>
                </a:lnTo>
                <a:lnTo>
                  <a:pt x="2814" y="1126"/>
                </a:lnTo>
                <a:lnTo>
                  <a:pt x="2819" y="1150"/>
                </a:lnTo>
                <a:lnTo>
                  <a:pt x="2823" y="1173"/>
                </a:lnTo>
                <a:lnTo>
                  <a:pt x="2829" y="1196"/>
                </a:lnTo>
                <a:lnTo>
                  <a:pt x="2835" y="1219"/>
                </a:lnTo>
                <a:lnTo>
                  <a:pt x="2842" y="1241"/>
                </a:lnTo>
                <a:lnTo>
                  <a:pt x="2849" y="1264"/>
                </a:lnTo>
                <a:lnTo>
                  <a:pt x="2857" y="1285"/>
                </a:lnTo>
                <a:lnTo>
                  <a:pt x="2866" y="1308"/>
                </a:lnTo>
                <a:lnTo>
                  <a:pt x="2874" y="1329"/>
                </a:lnTo>
                <a:lnTo>
                  <a:pt x="2884" y="1350"/>
                </a:lnTo>
                <a:lnTo>
                  <a:pt x="2894" y="1372"/>
                </a:lnTo>
                <a:lnTo>
                  <a:pt x="2904" y="1392"/>
                </a:lnTo>
                <a:lnTo>
                  <a:pt x="2915" y="1413"/>
                </a:lnTo>
                <a:lnTo>
                  <a:pt x="2927" y="1434"/>
                </a:lnTo>
                <a:lnTo>
                  <a:pt x="2940" y="1454"/>
                </a:lnTo>
                <a:lnTo>
                  <a:pt x="2953" y="1475"/>
                </a:lnTo>
                <a:lnTo>
                  <a:pt x="2966" y="1494"/>
                </a:lnTo>
                <a:lnTo>
                  <a:pt x="2981" y="1514"/>
                </a:lnTo>
                <a:lnTo>
                  <a:pt x="2995" y="1533"/>
                </a:lnTo>
                <a:lnTo>
                  <a:pt x="3010" y="1553"/>
                </a:lnTo>
                <a:lnTo>
                  <a:pt x="3027" y="1571"/>
                </a:lnTo>
                <a:lnTo>
                  <a:pt x="3043" y="1589"/>
                </a:lnTo>
                <a:lnTo>
                  <a:pt x="3060" y="1608"/>
                </a:lnTo>
                <a:lnTo>
                  <a:pt x="3077" y="1626"/>
                </a:lnTo>
                <a:lnTo>
                  <a:pt x="3096" y="1645"/>
                </a:lnTo>
                <a:lnTo>
                  <a:pt x="3114" y="1662"/>
                </a:lnTo>
                <a:lnTo>
                  <a:pt x="3134" y="1679"/>
                </a:lnTo>
                <a:lnTo>
                  <a:pt x="3152" y="1696"/>
                </a:lnTo>
                <a:lnTo>
                  <a:pt x="3171" y="1712"/>
                </a:lnTo>
                <a:lnTo>
                  <a:pt x="3190" y="1727"/>
                </a:lnTo>
                <a:lnTo>
                  <a:pt x="3209" y="1742"/>
                </a:lnTo>
                <a:lnTo>
                  <a:pt x="3229" y="1756"/>
                </a:lnTo>
                <a:lnTo>
                  <a:pt x="3248" y="1770"/>
                </a:lnTo>
                <a:lnTo>
                  <a:pt x="3268" y="1783"/>
                </a:lnTo>
                <a:lnTo>
                  <a:pt x="3287" y="1796"/>
                </a:lnTo>
                <a:lnTo>
                  <a:pt x="3308" y="1808"/>
                </a:lnTo>
                <a:lnTo>
                  <a:pt x="3327" y="1819"/>
                </a:lnTo>
                <a:lnTo>
                  <a:pt x="3347" y="1831"/>
                </a:lnTo>
                <a:lnTo>
                  <a:pt x="3368" y="1841"/>
                </a:lnTo>
                <a:lnTo>
                  <a:pt x="3389" y="1850"/>
                </a:lnTo>
                <a:lnTo>
                  <a:pt x="3409" y="1860"/>
                </a:lnTo>
                <a:lnTo>
                  <a:pt x="3430" y="1869"/>
                </a:lnTo>
                <a:lnTo>
                  <a:pt x="3450" y="1876"/>
                </a:lnTo>
                <a:lnTo>
                  <a:pt x="3471" y="1884"/>
                </a:lnTo>
                <a:lnTo>
                  <a:pt x="3492" y="1892"/>
                </a:lnTo>
                <a:lnTo>
                  <a:pt x="3513" y="1898"/>
                </a:lnTo>
                <a:lnTo>
                  <a:pt x="3534" y="1903"/>
                </a:lnTo>
                <a:lnTo>
                  <a:pt x="3556" y="1909"/>
                </a:lnTo>
                <a:lnTo>
                  <a:pt x="3578" y="1913"/>
                </a:lnTo>
                <a:lnTo>
                  <a:pt x="3599" y="1917"/>
                </a:lnTo>
                <a:lnTo>
                  <a:pt x="3621" y="1922"/>
                </a:lnTo>
                <a:lnTo>
                  <a:pt x="3642" y="1925"/>
                </a:lnTo>
                <a:lnTo>
                  <a:pt x="3654" y="1926"/>
                </a:lnTo>
                <a:lnTo>
                  <a:pt x="3665" y="1927"/>
                </a:lnTo>
                <a:lnTo>
                  <a:pt x="3687" y="1929"/>
                </a:lnTo>
                <a:lnTo>
                  <a:pt x="3709" y="1930"/>
                </a:lnTo>
                <a:lnTo>
                  <a:pt x="3732" y="1932"/>
                </a:lnTo>
                <a:lnTo>
                  <a:pt x="3755" y="1932"/>
                </a:lnTo>
                <a:lnTo>
                  <a:pt x="3830" y="1932"/>
                </a:lnTo>
                <a:lnTo>
                  <a:pt x="3827" y="1979"/>
                </a:lnTo>
                <a:lnTo>
                  <a:pt x="3822" y="2025"/>
                </a:lnTo>
                <a:lnTo>
                  <a:pt x="3820" y="2047"/>
                </a:lnTo>
                <a:lnTo>
                  <a:pt x="3816" y="2069"/>
                </a:lnTo>
                <a:lnTo>
                  <a:pt x="3812" y="2092"/>
                </a:lnTo>
                <a:lnTo>
                  <a:pt x="3809" y="2113"/>
                </a:lnTo>
                <a:lnTo>
                  <a:pt x="3805" y="2134"/>
                </a:lnTo>
                <a:lnTo>
                  <a:pt x="3800" y="2156"/>
                </a:lnTo>
                <a:lnTo>
                  <a:pt x="3796" y="2176"/>
                </a:lnTo>
                <a:lnTo>
                  <a:pt x="3791" y="2197"/>
                </a:lnTo>
                <a:lnTo>
                  <a:pt x="3780" y="2237"/>
                </a:lnTo>
                <a:lnTo>
                  <a:pt x="3773" y="2256"/>
                </a:lnTo>
                <a:lnTo>
                  <a:pt x="3768" y="2275"/>
                </a:lnTo>
                <a:lnTo>
                  <a:pt x="3754" y="2313"/>
                </a:lnTo>
                <a:lnTo>
                  <a:pt x="3747" y="2331"/>
                </a:lnTo>
                <a:lnTo>
                  <a:pt x="3740" y="2348"/>
                </a:lnTo>
                <a:lnTo>
                  <a:pt x="3724" y="2384"/>
                </a:lnTo>
                <a:lnTo>
                  <a:pt x="3716" y="2400"/>
                </a:lnTo>
                <a:lnTo>
                  <a:pt x="3707" y="2418"/>
                </a:lnTo>
                <a:lnTo>
                  <a:pt x="3689" y="2450"/>
                </a:lnTo>
                <a:lnTo>
                  <a:pt x="3669" y="2482"/>
                </a:lnTo>
                <a:lnTo>
                  <a:pt x="3660" y="2497"/>
                </a:lnTo>
                <a:lnTo>
                  <a:pt x="3649" y="2512"/>
                </a:lnTo>
                <a:lnTo>
                  <a:pt x="3627" y="2540"/>
                </a:lnTo>
                <a:close/>
                <a:moveTo>
                  <a:pt x="815" y="2543"/>
                </a:moveTo>
                <a:lnTo>
                  <a:pt x="790" y="2572"/>
                </a:lnTo>
                <a:lnTo>
                  <a:pt x="778" y="2588"/>
                </a:lnTo>
                <a:lnTo>
                  <a:pt x="765" y="2602"/>
                </a:lnTo>
                <a:lnTo>
                  <a:pt x="751" y="2617"/>
                </a:lnTo>
                <a:lnTo>
                  <a:pt x="738" y="2631"/>
                </a:lnTo>
                <a:lnTo>
                  <a:pt x="710" y="2659"/>
                </a:lnTo>
                <a:lnTo>
                  <a:pt x="681" y="2687"/>
                </a:lnTo>
                <a:lnTo>
                  <a:pt x="650" y="2715"/>
                </a:lnTo>
                <a:lnTo>
                  <a:pt x="619" y="2742"/>
                </a:lnTo>
                <a:lnTo>
                  <a:pt x="587" y="2769"/>
                </a:lnTo>
                <a:lnTo>
                  <a:pt x="553" y="2797"/>
                </a:lnTo>
                <a:lnTo>
                  <a:pt x="536" y="2811"/>
                </a:lnTo>
                <a:lnTo>
                  <a:pt x="519" y="2824"/>
                </a:lnTo>
                <a:lnTo>
                  <a:pt x="483" y="2850"/>
                </a:lnTo>
                <a:lnTo>
                  <a:pt x="446" y="2876"/>
                </a:lnTo>
                <a:lnTo>
                  <a:pt x="407" y="2902"/>
                </a:lnTo>
                <a:lnTo>
                  <a:pt x="368" y="2928"/>
                </a:lnTo>
                <a:lnTo>
                  <a:pt x="328" y="2952"/>
                </a:lnTo>
                <a:lnTo>
                  <a:pt x="286" y="2977"/>
                </a:lnTo>
                <a:lnTo>
                  <a:pt x="255" y="2995"/>
                </a:lnTo>
                <a:lnTo>
                  <a:pt x="240" y="3003"/>
                </a:lnTo>
                <a:lnTo>
                  <a:pt x="226" y="3013"/>
                </a:lnTo>
                <a:lnTo>
                  <a:pt x="212" y="3023"/>
                </a:lnTo>
                <a:lnTo>
                  <a:pt x="198" y="3033"/>
                </a:lnTo>
                <a:lnTo>
                  <a:pt x="185" y="3043"/>
                </a:lnTo>
                <a:lnTo>
                  <a:pt x="172" y="3054"/>
                </a:lnTo>
                <a:lnTo>
                  <a:pt x="160" y="3065"/>
                </a:lnTo>
                <a:lnTo>
                  <a:pt x="149" y="3076"/>
                </a:lnTo>
                <a:lnTo>
                  <a:pt x="138" y="3088"/>
                </a:lnTo>
                <a:lnTo>
                  <a:pt x="128" y="3099"/>
                </a:lnTo>
                <a:lnTo>
                  <a:pt x="118" y="3112"/>
                </a:lnTo>
                <a:lnTo>
                  <a:pt x="108" y="3123"/>
                </a:lnTo>
                <a:lnTo>
                  <a:pt x="99" y="3136"/>
                </a:lnTo>
                <a:lnTo>
                  <a:pt x="91" y="3149"/>
                </a:lnTo>
                <a:lnTo>
                  <a:pt x="83" y="3162"/>
                </a:lnTo>
                <a:lnTo>
                  <a:pt x="76" y="3177"/>
                </a:lnTo>
                <a:lnTo>
                  <a:pt x="69" y="3191"/>
                </a:lnTo>
                <a:lnTo>
                  <a:pt x="63" y="3205"/>
                </a:lnTo>
                <a:lnTo>
                  <a:pt x="56" y="3219"/>
                </a:lnTo>
                <a:lnTo>
                  <a:pt x="51" y="3234"/>
                </a:lnTo>
                <a:lnTo>
                  <a:pt x="46" y="3249"/>
                </a:lnTo>
                <a:lnTo>
                  <a:pt x="42" y="3264"/>
                </a:lnTo>
                <a:lnTo>
                  <a:pt x="38" y="3279"/>
                </a:lnTo>
                <a:lnTo>
                  <a:pt x="35" y="3296"/>
                </a:lnTo>
                <a:lnTo>
                  <a:pt x="32" y="3312"/>
                </a:lnTo>
                <a:lnTo>
                  <a:pt x="29" y="3328"/>
                </a:lnTo>
                <a:lnTo>
                  <a:pt x="28" y="3345"/>
                </a:lnTo>
                <a:lnTo>
                  <a:pt x="27" y="3363"/>
                </a:lnTo>
                <a:lnTo>
                  <a:pt x="26" y="3380"/>
                </a:lnTo>
                <a:lnTo>
                  <a:pt x="26" y="3398"/>
                </a:lnTo>
                <a:lnTo>
                  <a:pt x="26" y="3420"/>
                </a:lnTo>
                <a:lnTo>
                  <a:pt x="27" y="3442"/>
                </a:lnTo>
                <a:lnTo>
                  <a:pt x="30" y="3463"/>
                </a:lnTo>
                <a:lnTo>
                  <a:pt x="33" y="3484"/>
                </a:lnTo>
                <a:lnTo>
                  <a:pt x="38" y="3505"/>
                </a:lnTo>
                <a:lnTo>
                  <a:pt x="43" y="3524"/>
                </a:lnTo>
                <a:lnTo>
                  <a:pt x="50" y="3544"/>
                </a:lnTo>
                <a:lnTo>
                  <a:pt x="56" y="3563"/>
                </a:lnTo>
                <a:lnTo>
                  <a:pt x="65" y="3581"/>
                </a:lnTo>
                <a:lnTo>
                  <a:pt x="75" y="3600"/>
                </a:lnTo>
                <a:lnTo>
                  <a:pt x="84" y="3618"/>
                </a:lnTo>
                <a:lnTo>
                  <a:pt x="95" y="3636"/>
                </a:lnTo>
                <a:lnTo>
                  <a:pt x="107" y="3652"/>
                </a:lnTo>
                <a:lnTo>
                  <a:pt x="121" y="3669"/>
                </a:lnTo>
                <a:lnTo>
                  <a:pt x="135" y="3685"/>
                </a:lnTo>
                <a:lnTo>
                  <a:pt x="142" y="3693"/>
                </a:lnTo>
                <a:lnTo>
                  <a:pt x="150" y="3701"/>
                </a:lnTo>
                <a:lnTo>
                  <a:pt x="165" y="3716"/>
                </a:lnTo>
                <a:lnTo>
                  <a:pt x="182" y="3730"/>
                </a:lnTo>
                <a:lnTo>
                  <a:pt x="190" y="3736"/>
                </a:lnTo>
                <a:lnTo>
                  <a:pt x="199" y="3743"/>
                </a:lnTo>
                <a:lnTo>
                  <a:pt x="207" y="3749"/>
                </a:lnTo>
                <a:lnTo>
                  <a:pt x="216" y="3756"/>
                </a:lnTo>
                <a:lnTo>
                  <a:pt x="234" y="3767"/>
                </a:lnTo>
                <a:lnTo>
                  <a:pt x="253" y="3776"/>
                </a:lnTo>
                <a:lnTo>
                  <a:pt x="272" y="3786"/>
                </a:lnTo>
                <a:lnTo>
                  <a:pt x="292" y="3794"/>
                </a:lnTo>
                <a:lnTo>
                  <a:pt x="312" y="3801"/>
                </a:lnTo>
                <a:lnTo>
                  <a:pt x="334" y="3808"/>
                </a:lnTo>
                <a:lnTo>
                  <a:pt x="354" y="3813"/>
                </a:lnTo>
                <a:lnTo>
                  <a:pt x="377" y="3817"/>
                </a:lnTo>
                <a:lnTo>
                  <a:pt x="400" y="3821"/>
                </a:lnTo>
                <a:lnTo>
                  <a:pt x="412" y="3822"/>
                </a:lnTo>
                <a:lnTo>
                  <a:pt x="422" y="3823"/>
                </a:lnTo>
                <a:lnTo>
                  <a:pt x="446" y="3825"/>
                </a:lnTo>
                <a:lnTo>
                  <a:pt x="471" y="3825"/>
                </a:lnTo>
                <a:lnTo>
                  <a:pt x="491" y="3825"/>
                </a:lnTo>
                <a:lnTo>
                  <a:pt x="510" y="3824"/>
                </a:lnTo>
                <a:lnTo>
                  <a:pt x="531" y="3822"/>
                </a:lnTo>
                <a:lnTo>
                  <a:pt x="550" y="3820"/>
                </a:lnTo>
                <a:lnTo>
                  <a:pt x="571" y="3817"/>
                </a:lnTo>
                <a:lnTo>
                  <a:pt x="591" y="3814"/>
                </a:lnTo>
                <a:lnTo>
                  <a:pt x="611" y="3810"/>
                </a:lnTo>
                <a:lnTo>
                  <a:pt x="631" y="3804"/>
                </a:lnTo>
                <a:lnTo>
                  <a:pt x="673" y="3794"/>
                </a:lnTo>
                <a:lnTo>
                  <a:pt x="694" y="3787"/>
                </a:lnTo>
                <a:lnTo>
                  <a:pt x="715" y="3780"/>
                </a:lnTo>
                <a:lnTo>
                  <a:pt x="737" y="3772"/>
                </a:lnTo>
                <a:lnTo>
                  <a:pt x="757" y="3763"/>
                </a:lnTo>
                <a:lnTo>
                  <a:pt x="779" y="3754"/>
                </a:lnTo>
                <a:lnTo>
                  <a:pt x="801" y="3744"/>
                </a:lnTo>
                <a:lnTo>
                  <a:pt x="823" y="3733"/>
                </a:lnTo>
                <a:lnTo>
                  <a:pt x="845" y="3722"/>
                </a:lnTo>
                <a:lnTo>
                  <a:pt x="867" y="3710"/>
                </a:lnTo>
                <a:lnTo>
                  <a:pt x="889" y="3698"/>
                </a:lnTo>
                <a:lnTo>
                  <a:pt x="912" y="3685"/>
                </a:lnTo>
                <a:lnTo>
                  <a:pt x="935" y="3671"/>
                </a:lnTo>
                <a:lnTo>
                  <a:pt x="957" y="3657"/>
                </a:lnTo>
                <a:lnTo>
                  <a:pt x="980" y="3642"/>
                </a:lnTo>
                <a:lnTo>
                  <a:pt x="1027" y="3611"/>
                </a:lnTo>
                <a:lnTo>
                  <a:pt x="1049" y="3593"/>
                </a:lnTo>
                <a:lnTo>
                  <a:pt x="1073" y="3576"/>
                </a:lnTo>
                <a:lnTo>
                  <a:pt x="1121" y="3539"/>
                </a:lnTo>
                <a:lnTo>
                  <a:pt x="1144" y="3520"/>
                </a:lnTo>
                <a:lnTo>
                  <a:pt x="1168" y="3500"/>
                </a:lnTo>
                <a:lnTo>
                  <a:pt x="1192" y="3480"/>
                </a:lnTo>
                <a:lnTo>
                  <a:pt x="1216" y="3458"/>
                </a:lnTo>
                <a:lnTo>
                  <a:pt x="1239" y="3437"/>
                </a:lnTo>
                <a:lnTo>
                  <a:pt x="1262" y="3415"/>
                </a:lnTo>
                <a:lnTo>
                  <a:pt x="1285" y="3393"/>
                </a:lnTo>
                <a:lnTo>
                  <a:pt x="1307" y="3370"/>
                </a:lnTo>
                <a:lnTo>
                  <a:pt x="1330" y="3347"/>
                </a:lnTo>
                <a:lnTo>
                  <a:pt x="1353" y="3324"/>
                </a:lnTo>
                <a:lnTo>
                  <a:pt x="1374" y="3299"/>
                </a:lnTo>
                <a:lnTo>
                  <a:pt x="1397" y="3275"/>
                </a:lnTo>
                <a:lnTo>
                  <a:pt x="1419" y="3250"/>
                </a:lnTo>
                <a:lnTo>
                  <a:pt x="1439" y="3224"/>
                </a:lnTo>
                <a:lnTo>
                  <a:pt x="1461" y="3198"/>
                </a:lnTo>
                <a:lnTo>
                  <a:pt x="1481" y="3172"/>
                </a:lnTo>
                <a:lnTo>
                  <a:pt x="1522" y="3118"/>
                </a:lnTo>
                <a:lnTo>
                  <a:pt x="1543" y="3091"/>
                </a:lnTo>
                <a:lnTo>
                  <a:pt x="1562" y="3063"/>
                </a:lnTo>
                <a:lnTo>
                  <a:pt x="1601" y="3005"/>
                </a:lnTo>
                <a:lnTo>
                  <a:pt x="1621" y="2976"/>
                </a:lnTo>
                <a:lnTo>
                  <a:pt x="1640" y="2946"/>
                </a:lnTo>
                <a:lnTo>
                  <a:pt x="1659" y="2916"/>
                </a:lnTo>
                <a:lnTo>
                  <a:pt x="1677" y="2885"/>
                </a:lnTo>
                <a:lnTo>
                  <a:pt x="1695" y="2854"/>
                </a:lnTo>
                <a:lnTo>
                  <a:pt x="1714" y="2823"/>
                </a:lnTo>
                <a:lnTo>
                  <a:pt x="1749" y="2758"/>
                </a:lnTo>
                <a:lnTo>
                  <a:pt x="1767" y="2725"/>
                </a:lnTo>
                <a:lnTo>
                  <a:pt x="1784" y="2692"/>
                </a:lnTo>
                <a:lnTo>
                  <a:pt x="1817" y="2623"/>
                </a:lnTo>
                <a:lnTo>
                  <a:pt x="1834" y="2589"/>
                </a:lnTo>
                <a:lnTo>
                  <a:pt x="1849" y="2554"/>
                </a:lnTo>
                <a:lnTo>
                  <a:pt x="1879" y="2485"/>
                </a:lnTo>
                <a:lnTo>
                  <a:pt x="1893" y="2449"/>
                </a:lnTo>
                <a:lnTo>
                  <a:pt x="1907" y="2414"/>
                </a:lnTo>
                <a:lnTo>
                  <a:pt x="1920" y="2379"/>
                </a:lnTo>
                <a:lnTo>
                  <a:pt x="1932" y="2343"/>
                </a:lnTo>
                <a:lnTo>
                  <a:pt x="1945" y="2307"/>
                </a:lnTo>
                <a:lnTo>
                  <a:pt x="1956" y="2271"/>
                </a:lnTo>
                <a:lnTo>
                  <a:pt x="1968" y="2236"/>
                </a:lnTo>
                <a:lnTo>
                  <a:pt x="1977" y="2199"/>
                </a:lnTo>
                <a:lnTo>
                  <a:pt x="1988" y="2163"/>
                </a:lnTo>
                <a:lnTo>
                  <a:pt x="1998" y="2126"/>
                </a:lnTo>
                <a:lnTo>
                  <a:pt x="2007" y="2091"/>
                </a:lnTo>
                <a:lnTo>
                  <a:pt x="2015" y="2054"/>
                </a:lnTo>
                <a:lnTo>
                  <a:pt x="2023" y="2017"/>
                </a:lnTo>
                <a:lnTo>
                  <a:pt x="2030" y="1980"/>
                </a:lnTo>
                <a:lnTo>
                  <a:pt x="2038" y="1942"/>
                </a:lnTo>
                <a:lnTo>
                  <a:pt x="2044" y="1906"/>
                </a:lnTo>
                <a:lnTo>
                  <a:pt x="2050" y="1868"/>
                </a:lnTo>
                <a:lnTo>
                  <a:pt x="2055" y="1831"/>
                </a:lnTo>
                <a:lnTo>
                  <a:pt x="2061" y="1793"/>
                </a:lnTo>
                <a:lnTo>
                  <a:pt x="2065" y="1755"/>
                </a:lnTo>
                <a:lnTo>
                  <a:pt x="2068" y="1717"/>
                </a:lnTo>
                <a:lnTo>
                  <a:pt x="2071" y="1679"/>
                </a:lnTo>
                <a:lnTo>
                  <a:pt x="2075" y="1640"/>
                </a:lnTo>
                <a:lnTo>
                  <a:pt x="2077" y="1602"/>
                </a:lnTo>
                <a:lnTo>
                  <a:pt x="2079" y="1563"/>
                </a:lnTo>
                <a:lnTo>
                  <a:pt x="2080" y="1525"/>
                </a:lnTo>
                <a:lnTo>
                  <a:pt x="2081" y="1486"/>
                </a:lnTo>
                <a:lnTo>
                  <a:pt x="2081" y="1447"/>
                </a:lnTo>
                <a:lnTo>
                  <a:pt x="2081" y="1404"/>
                </a:lnTo>
                <a:lnTo>
                  <a:pt x="2080" y="1363"/>
                </a:lnTo>
                <a:lnTo>
                  <a:pt x="2078" y="1322"/>
                </a:lnTo>
                <a:lnTo>
                  <a:pt x="2077" y="1281"/>
                </a:lnTo>
                <a:lnTo>
                  <a:pt x="2074" y="1241"/>
                </a:lnTo>
                <a:lnTo>
                  <a:pt x="2070" y="1202"/>
                </a:lnTo>
                <a:lnTo>
                  <a:pt x="2067" y="1163"/>
                </a:lnTo>
                <a:lnTo>
                  <a:pt x="2062" y="1125"/>
                </a:lnTo>
                <a:lnTo>
                  <a:pt x="2057" y="1087"/>
                </a:lnTo>
                <a:lnTo>
                  <a:pt x="2054" y="1069"/>
                </a:lnTo>
                <a:lnTo>
                  <a:pt x="2052" y="1050"/>
                </a:lnTo>
                <a:lnTo>
                  <a:pt x="2045" y="1014"/>
                </a:lnTo>
                <a:lnTo>
                  <a:pt x="2039" y="978"/>
                </a:lnTo>
                <a:lnTo>
                  <a:pt x="2031" y="942"/>
                </a:lnTo>
                <a:lnTo>
                  <a:pt x="2027" y="925"/>
                </a:lnTo>
                <a:lnTo>
                  <a:pt x="2023" y="907"/>
                </a:lnTo>
                <a:lnTo>
                  <a:pt x="2014" y="874"/>
                </a:lnTo>
                <a:lnTo>
                  <a:pt x="2005" y="840"/>
                </a:lnTo>
                <a:lnTo>
                  <a:pt x="1996" y="807"/>
                </a:lnTo>
                <a:lnTo>
                  <a:pt x="1985" y="774"/>
                </a:lnTo>
                <a:lnTo>
                  <a:pt x="1974" y="743"/>
                </a:lnTo>
                <a:lnTo>
                  <a:pt x="1963" y="712"/>
                </a:lnTo>
                <a:lnTo>
                  <a:pt x="1950" y="681"/>
                </a:lnTo>
                <a:lnTo>
                  <a:pt x="1938" y="651"/>
                </a:lnTo>
                <a:lnTo>
                  <a:pt x="1924" y="622"/>
                </a:lnTo>
                <a:lnTo>
                  <a:pt x="1911" y="592"/>
                </a:lnTo>
                <a:lnTo>
                  <a:pt x="1896" y="564"/>
                </a:lnTo>
                <a:lnTo>
                  <a:pt x="1881" y="536"/>
                </a:lnTo>
                <a:lnTo>
                  <a:pt x="1866" y="509"/>
                </a:lnTo>
                <a:lnTo>
                  <a:pt x="1850" y="483"/>
                </a:lnTo>
                <a:lnTo>
                  <a:pt x="1833" y="457"/>
                </a:lnTo>
                <a:lnTo>
                  <a:pt x="1815" y="431"/>
                </a:lnTo>
                <a:lnTo>
                  <a:pt x="1797" y="406"/>
                </a:lnTo>
                <a:lnTo>
                  <a:pt x="1779" y="382"/>
                </a:lnTo>
                <a:lnTo>
                  <a:pt x="1760" y="359"/>
                </a:lnTo>
                <a:lnTo>
                  <a:pt x="1741" y="336"/>
                </a:lnTo>
                <a:lnTo>
                  <a:pt x="1720" y="314"/>
                </a:lnTo>
                <a:lnTo>
                  <a:pt x="1701" y="293"/>
                </a:lnTo>
                <a:lnTo>
                  <a:pt x="1680" y="272"/>
                </a:lnTo>
                <a:lnTo>
                  <a:pt x="1660" y="252"/>
                </a:lnTo>
                <a:lnTo>
                  <a:pt x="1638" y="233"/>
                </a:lnTo>
                <a:lnTo>
                  <a:pt x="1616" y="215"/>
                </a:lnTo>
                <a:lnTo>
                  <a:pt x="1595" y="197"/>
                </a:lnTo>
                <a:lnTo>
                  <a:pt x="1572" y="181"/>
                </a:lnTo>
                <a:lnTo>
                  <a:pt x="1551" y="165"/>
                </a:lnTo>
                <a:lnTo>
                  <a:pt x="1528" y="150"/>
                </a:lnTo>
                <a:lnTo>
                  <a:pt x="1504" y="134"/>
                </a:lnTo>
                <a:lnTo>
                  <a:pt x="1480" y="120"/>
                </a:lnTo>
                <a:lnTo>
                  <a:pt x="1457" y="107"/>
                </a:lnTo>
                <a:lnTo>
                  <a:pt x="1433" y="96"/>
                </a:lnTo>
                <a:lnTo>
                  <a:pt x="1408" y="84"/>
                </a:lnTo>
                <a:lnTo>
                  <a:pt x="1383" y="73"/>
                </a:lnTo>
                <a:lnTo>
                  <a:pt x="1358" y="63"/>
                </a:lnTo>
                <a:lnTo>
                  <a:pt x="1332" y="53"/>
                </a:lnTo>
                <a:lnTo>
                  <a:pt x="1306" y="45"/>
                </a:lnTo>
                <a:lnTo>
                  <a:pt x="1280" y="37"/>
                </a:lnTo>
                <a:lnTo>
                  <a:pt x="1253" y="31"/>
                </a:lnTo>
                <a:lnTo>
                  <a:pt x="1226" y="24"/>
                </a:lnTo>
                <a:lnTo>
                  <a:pt x="1199" y="18"/>
                </a:lnTo>
                <a:lnTo>
                  <a:pt x="1172" y="13"/>
                </a:lnTo>
                <a:lnTo>
                  <a:pt x="1144" y="9"/>
                </a:lnTo>
                <a:lnTo>
                  <a:pt x="1116" y="6"/>
                </a:lnTo>
                <a:lnTo>
                  <a:pt x="1087" y="3"/>
                </a:lnTo>
                <a:lnTo>
                  <a:pt x="1058" y="1"/>
                </a:lnTo>
                <a:lnTo>
                  <a:pt x="1029" y="0"/>
                </a:lnTo>
                <a:lnTo>
                  <a:pt x="999" y="0"/>
                </a:lnTo>
                <a:lnTo>
                  <a:pt x="974" y="0"/>
                </a:lnTo>
                <a:lnTo>
                  <a:pt x="948" y="1"/>
                </a:lnTo>
                <a:lnTo>
                  <a:pt x="922" y="2"/>
                </a:lnTo>
                <a:lnTo>
                  <a:pt x="896" y="5"/>
                </a:lnTo>
                <a:lnTo>
                  <a:pt x="871" y="7"/>
                </a:lnTo>
                <a:lnTo>
                  <a:pt x="846" y="9"/>
                </a:lnTo>
                <a:lnTo>
                  <a:pt x="821" y="13"/>
                </a:lnTo>
                <a:lnTo>
                  <a:pt x="797" y="16"/>
                </a:lnTo>
                <a:lnTo>
                  <a:pt x="774" y="22"/>
                </a:lnTo>
                <a:lnTo>
                  <a:pt x="750" y="26"/>
                </a:lnTo>
                <a:lnTo>
                  <a:pt x="726" y="33"/>
                </a:lnTo>
                <a:lnTo>
                  <a:pt x="702" y="38"/>
                </a:lnTo>
                <a:lnTo>
                  <a:pt x="680" y="45"/>
                </a:lnTo>
                <a:lnTo>
                  <a:pt x="657" y="52"/>
                </a:lnTo>
                <a:lnTo>
                  <a:pt x="634" y="60"/>
                </a:lnTo>
                <a:lnTo>
                  <a:pt x="612" y="68"/>
                </a:lnTo>
                <a:lnTo>
                  <a:pt x="590" y="77"/>
                </a:lnTo>
                <a:lnTo>
                  <a:pt x="568" y="87"/>
                </a:lnTo>
                <a:lnTo>
                  <a:pt x="525" y="107"/>
                </a:lnTo>
                <a:lnTo>
                  <a:pt x="505" y="118"/>
                </a:lnTo>
                <a:lnTo>
                  <a:pt x="483" y="129"/>
                </a:lnTo>
                <a:lnTo>
                  <a:pt x="462" y="141"/>
                </a:lnTo>
                <a:lnTo>
                  <a:pt x="443" y="154"/>
                </a:lnTo>
                <a:lnTo>
                  <a:pt x="422" y="167"/>
                </a:lnTo>
                <a:lnTo>
                  <a:pt x="403" y="181"/>
                </a:lnTo>
                <a:lnTo>
                  <a:pt x="384" y="195"/>
                </a:lnTo>
                <a:lnTo>
                  <a:pt x="364" y="209"/>
                </a:lnTo>
                <a:lnTo>
                  <a:pt x="345" y="225"/>
                </a:lnTo>
                <a:lnTo>
                  <a:pt x="326" y="241"/>
                </a:lnTo>
                <a:lnTo>
                  <a:pt x="308" y="257"/>
                </a:lnTo>
                <a:lnTo>
                  <a:pt x="290" y="274"/>
                </a:lnTo>
                <a:lnTo>
                  <a:pt x="272" y="291"/>
                </a:lnTo>
                <a:lnTo>
                  <a:pt x="255" y="309"/>
                </a:lnTo>
                <a:lnTo>
                  <a:pt x="238" y="326"/>
                </a:lnTo>
                <a:lnTo>
                  <a:pt x="222" y="345"/>
                </a:lnTo>
                <a:lnTo>
                  <a:pt x="206" y="363"/>
                </a:lnTo>
                <a:lnTo>
                  <a:pt x="191" y="381"/>
                </a:lnTo>
                <a:lnTo>
                  <a:pt x="177" y="401"/>
                </a:lnTo>
                <a:lnTo>
                  <a:pt x="163" y="419"/>
                </a:lnTo>
                <a:lnTo>
                  <a:pt x="150" y="439"/>
                </a:lnTo>
                <a:lnTo>
                  <a:pt x="137" y="458"/>
                </a:lnTo>
                <a:lnTo>
                  <a:pt x="124" y="479"/>
                </a:lnTo>
                <a:lnTo>
                  <a:pt x="113" y="498"/>
                </a:lnTo>
                <a:lnTo>
                  <a:pt x="103" y="519"/>
                </a:lnTo>
                <a:lnTo>
                  <a:pt x="92" y="539"/>
                </a:lnTo>
                <a:lnTo>
                  <a:pt x="82" y="560"/>
                </a:lnTo>
                <a:lnTo>
                  <a:pt x="72" y="582"/>
                </a:lnTo>
                <a:lnTo>
                  <a:pt x="55" y="625"/>
                </a:lnTo>
                <a:lnTo>
                  <a:pt x="48" y="647"/>
                </a:lnTo>
                <a:lnTo>
                  <a:pt x="41" y="669"/>
                </a:lnTo>
                <a:lnTo>
                  <a:pt x="35" y="691"/>
                </a:lnTo>
                <a:lnTo>
                  <a:pt x="28" y="715"/>
                </a:lnTo>
                <a:lnTo>
                  <a:pt x="23" y="737"/>
                </a:lnTo>
                <a:lnTo>
                  <a:pt x="18" y="760"/>
                </a:lnTo>
                <a:lnTo>
                  <a:pt x="14" y="784"/>
                </a:lnTo>
                <a:lnTo>
                  <a:pt x="11" y="808"/>
                </a:lnTo>
                <a:lnTo>
                  <a:pt x="8" y="832"/>
                </a:lnTo>
                <a:lnTo>
                  <a:pt x="4" y="857"/>
                </a:lnTo>
                <a:lnTo>
                  <a:pt x="2" y="880"/>
                </a:lnTo>
                <a:lnTo>
                  <a:pt x="1" y="905"/>
                </a:lnTo>
                <a:lnTo>
                  <a:pt x="0" y="931"/>
                </a:lnTo>
                <a:lnTo>
                  <a:pt x="0" y="956"/>
                </a:lnTo>
                <a:lnTo>
                  <a:pt x="0" y="981"/>
                </a:lnTo>
                <a:lnTo>
                  <a:pt x="1" y="1005"/>
                </a:lnTo>
                <a:lnTo>
                  <a:pt x="2" y="1030"/>
                </a:lnTo>
                <a:lnTo>
                  <a:pt x="4" y="1054"/>
                </a:lnTo>
                <a:lnTo>
                  <a:pt x="8" y="1077"/>
                </a:lnTo>
                <a:lnTo>
                  <a:pt x="11" y="1101"/>
                </a:lnTo>
                <a:lnTo>
                  <a:pt x="14" y="1124"/>
                </a:lnTo>
                <a:lnTo>
                  <a:pt x="18" y="1148"/>
                </a:lnTo>
                <a:lnTo>
                  <a:pt x="23" y="1171"/>
                </a:lnTo>
                <a:lnTo>
                  <a:pt x="28" y="1193"/>
                </a:lnTo>
                <a:lnTo>
                  <a:pt x="35" y="1216"/>
                </a:lnTo>
                <a:lnTo>
                  <a:pt x="41" y="1238"/>
                </a:lnTo>
                <a:lnTo>
                  <a:pt x="48" y="1260"/>
                </a:lnTo>
                <a:lnTo>
                  <a:pt x="55" y="1282"/>
                </a:lnTo>
                <a:lnTo>
                  <a:pt x="64" y="1304"/>
                </a:lnTo>
                <a:lnTo>
                  <a:pt x="72" y="1325"/>
                </a:lnTo>
                <a:lnTo>
                  <a:pt x="82" y="1347"/>
                </a:lnTo>
                <a:lnTo>
                  <a:pt x="92" y="1368"/>
                </a:lnTo>
                <a:lnTo>
                  <a:pt x="97" y="1378"/>
                </a:lnTo>
                <a:lnTo>
                  <a:pt x="103" y="1388"/>
                </a:lnTo>
                <a:lnTo>
                  <a:pt x="113" y="1409"/>
                </a:lnTo>
                <a:lnTo>
                  <a:pt x="124" y="1429"/>
                </a:lnTo>
                <a:lnTo>
                  <a:pt x="137" y="1450"/>
                </a:lnTo>
                <a:lnTo>
                  <a:pt x="150" y="1470"/>
                </a:lnTo>
                <a:lnTo>
                  <a:pt x="163" y="1490"/>
                </a:lnTo>
                <a:lnTo>
                  <a:pt x="177" y="1509"/>
                </a:lnTo>
                <a:lnTo>
                  <a:pt x="191" y="1529"/>
                </a:lnTo>
                <a:lnTo>
                  <a:pt x="206" y="1548"/>
                </a:lnTo>
                <a:lnTo>
                  <a:pt x="222" y="1568"/>
                </a:lnTo>
                <a:lnTo>
                  <a:pt x="238" y="1586"/>
                </a:lnTo>
                <a:lnTo>
                  <a:pt x="255" y="1605"/>
                </a:lnTo>
                <a:lnTo>
                  <a:pt x="272" y="1623"/>
                </a:lnTo>
                <a:lnTo>
                  <a:pt x="290" y="1641"/>
                </a:lnTo>
                <a:lnTo>
                  <a:pt x="308" y="1660"/>
                </a:lnTo>
                <a:lnTo>
                  <a:pt x="326" y="1677"/>
                </a:lnTo>
                <a:lnTo>
                  <a:pt x="345" y="1693"/>
                </a:lnTo>
                <a:lnTo>
                  <a:pt x="363" y="1710"/>
                </a:lnTo>
                <a:lnTo>
                  <a:pt x="381" y="1725"/>
                </a:lnTo>
                <a:lnTo>
                  <a:pt x="401" y="1740"/>
                </a:lnTo>
                <a:lnTo>
                  <a:pt x="439" y="1768"/>
                </a:lnTo>
                <a:lnTo>
                  <a:pt x="458" y="1782"/>
                </a:lnTo>
                <a:lnTo>
                  <a:pt x="478" y="1794"/>
                </a:lnTo>
                <a:lnTo>
                  <a:pt x="497" y="1807"/>
                </a:lnTo>
                <a:lnTo>
                  <a:pt x="516" y="1818"/>
                </a:lnTo>
                <a:lnTo>
                  <a:pt x="536" y="1830"/>
                </a:lnTo>
                <a:lnTo>
                  <a:pt x="555" y="1840"/>
                </a:lnTo>
                <a:lnTo>
                  <a:pt x="576" y="1849"/>
                </a:lnTo>
                <a:lnTo>
                  <a:pt x="595" y="1859"/>
                </a:lnTo>
                <a:lnTo>
                  <a:pt x="636" y="1876"/>
                </a:lnTo>
                <a:lnTo>
                  <a:pt x="657" y="1884"/>
                </a:lnTo>
                <a:lnTo>
                  <a:pt x="677" y="1890"/>
                </a:lnTo>
                <a:lnTo>
                  <a:pt x="698" y="1897"/>
                </a:lnTo>
                <a:lnTo>
                  <a:pt x="720" y="1903"/>
                </a:lnTo>
                <a:lnTo>
                  <a:pt x="740" y="1909"/>
                </a:lnTo>
                <a:lnTo>
                  <a:pt x="762" y="1913"/>
                </a:lnTo>
                <a:lnTo>
                  <a:pt x="782" y="1917"/>
                </a:lnTo>
                <a:lnTo>
                  <a:pt x="804" y="1922"/>
                </a:lnTo>
                <a:lnTo>
                  <a:pt x="826" y="1924"/>
                </a:lnTo>
                <a:lnTo>
                  <a:pt x="847" y="1927"/>
                </a:lnTo>
                <a:lnTo>
                  <a:pt x="870" y="1929"/>
                </a:lnTo>
                <a:lnTo>
                  <a:pt x="891" y="1930"/>
                </a:lnTo>
                <a:lnTo>
                  <a:pt x="913" y="1932"/>
                </a:lnTo>
                <a:lnTo>
                  <a:pt x="936" y="1932"/>
                </a:lnTo>
                <a:lnTo>
                  <a:pt x="1031" y="1932"/>
                </a:lnTo>
                <a:lnTo>
                  <a:pt x="1028" y="1978"/>
                </a:lnTo>
                <a:lnTo>
                  <a:pt x="1022" y="2024"/>
                </a:lnTo>
                <a:lnTo>
                  <a:pt x="1019" y="2045"/>
                </a:lnTo>
                <a:lnTo>
                  <a:pt x="1016" y="2068"/>
                </a:lnTo>
                <a:lnTo>
                  <a:pt x="1012" y="2090"/>
                </a:lnTo>
                <a:lnTo>
                  <a:pt x="1008" y="2111"/>
                </a:lnTo>
                <a:lnTo>
                  <a:pt x="1004" y="2132"/>
                </a:lnTo>
                <a:lnTo>
                  <a:pt x="998" y="2153"/>
                </a:lnTo>
                <a:lnTo>
                  <a:pt x="989" y="2194"/>
                </a:lnTo>
                <a:lnTo>
                  <a:pt x="983" y="2214"/>
                </a:lnTo>
                <a:lnTo>
                  <a:pt x="977" y="2234"/>
                </a:lnTo>
                <a:lnTo>
                  <a:pt x="970" y="2253"/>
                </a:lnTo>
                <a:lnTo>
                  <a:pt x="964" y="2273"/>
                </a:lnTo>
                <a:lnTo>
                  <a:pt x="950" y="2310"/>
                </a:lnTo>
                <a:lnTo>
                  <a:pt x="942" y="2329"/>
                </a:lnTo>
                <a:lnTo>
                  <a:pt x="935" y="2347"/>
                </a:lnTo>
                <a:lnTo>
                  <a:pt x="917" y="2383"/>
                </a:lnTo>
                <a:lnTo>
                  <a:pt x="909" y="2400"/>
                </a:lnTo>
                <a:lnTo>
                  <a:pt x="900" y="2417"/>
                </a:lnTo>
                <a:lnTo>
                  <a:pt x="890" y="2434"/>
                </a:lnTo>
                <a:lnTo>
                  <a:pt x="881" y="2450"/>
                </a:lnTo>
                <a:lnTo>
                  <a:pt x="860" y="2483"/>
                </a:lnTo>
                <a:lnTo>
                  <a:pt x="849" y="2498"/>
                </a:lnTo>
                <a:lnTo>
                  <a:pt x="837" y="2514"/>
                </a:lnTo>
                <a:lnTo>
                  <a:pt x="827" y="2529"/>
                </a:lnTo>
                <a:lnTo>
                  <a:pt x="815" y="2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6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1544" y="2420860"/>
            <a:ext cx="8208144" cy="30964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2313" y="5661310"/>
            <a:ext cx="5687864" cy="28864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992269" y="5949950"/>
            <a:ext cx="5688790" cy="287440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>
                <a:solidFill>
                  <a:schemeClr val="accent2"/>
                </a:solidFill>
              </a:rPr>
              <a:t>Title</a:t>
            </a:r>
            <a:r>
              <a:rPr lang="en-US" baseline="0">
                <a:solidFill>
                  <a:schemeClr val="accent2"/>
                </a:solidFill>
              </a:rPr>
              <a:t> or Additional information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Freeform 6"/>
          <p:cNvSpPr>
            <a:spLocks noEditPoints="1"/>
          </p:cNvSpPr>
          <p:nvPr userDrawn="1"/>
        </p:nvSpPr>
        <p:spPr bwMode="auto">
          <a:xfrm>
            <a:off x="1992313" y="1341438"/>
            <a:ext cx="646113" cy="506413"/>
          </a:xfrm>
          <a:custGeom>
            <a:avLst/>
            <a:gdLst>
              <a:gd name="T0" fmla="*/ 3332 w 4887"/>
              <a:gd name="T1" fmla="*/ 2817 h 3825"/>
              <a:gd name="T2" fmla="*/ 2984 w 4887"/>
              <a:gd name="T3" fmla="*/ 3046 h 3825"/>
              <a:gd name="T4" fmla="*/ 2862 w 4887"/>
              <a:gd name="T5" fmla="*/ 3207 h 3825"/>
              <a:gd name="T6" fmla="*/ 2826 w 4887"/>
              <a:gd name="T7" fmla="*/ 3421 h 3825"/>
              <a:gd name="T8" fmla="*/ 2894 w 4887"/>
              <a:gd name="T9" fmla="*/ 3640 h 3825"/>
              <a:gd name="T10" fmla="*/ 3088 w 4887"/>
              <a:gd name="T11" fmla="*/ 3795 h 3825"/>
              <a:gd name="T12" fmla="*/ 3352 w 4887"/>
              <a:gd name="T13" fmla="*/ 3820 h 3825"/>
              <a:gd name="T14" fmla="*/ 3650 w 4887"/>
              <a:gd name="T15" fmla="*/ 3723 h 3825"/>
              <a:gd name="T16" fmla="*/ 3974 w 4887"/>
              <a:gd name="T17" fmla="*/ 3503 h 3825"/>
              <a:gd name="T18" fmla="*/ 4267 w 4887"/>
              <a:gd name="T19" fmla="*/ 3205 h 3825"/>
              <a:gd name="T20" fmla="*/ 4538 w 4887"/>
              <a:gd name="T21" fmla="*/ 2801 h 3825"/>
              <a:gd name="T22" fmla="*/ 4751 w 4887"/>
              <a:gd name="T23" fmla="*/ 2321 h 3825"/>
              <a:gd name="T24" fmla="*/ 4867 w 4887"/>
              <a:gd name="T25" fmla="*/ 1802 h 3825"/>
              <a:gd name="T26" fmla="*/ 4883 w 4887"/>
              <a:gd name="T27" fmla="*/ 1279 h 3825"/>
              <a:gd name="T28" fmla="*/ 4813 w 4887"/>
              <a:gd name="T29" fmla="*/ 832 h 3825"/>
              <a:gd name="T30" fmla="*/ 4642 w 4887"/>
              <a:gd name="T31" fmla="*/ 450 h 3825"/>
              <a:gd name="T32" fmla="*/ 4384 w 4887"/>
              <a:gd name="T33" fmla="*/ 178 h 3825"/>
              <a:gd name="T34" fmla="*/ 4090 w 4887"/>
              <a:gd name="T35" fmla="*/ 37 h 3825"/>
              <a:gd name="T36" fmla="*/ 3754 w 4887"/>
              <a:gd name="T37" fmla="*/ 1 h 3825"/>
              <a:gd name="T38" fmla="*/ 3439 w 4887"/>
              <a:gd name="T39" fmla="*/ 61 h 3825"/>
              <a:gd name="T40" fmla="*/ 3168 w 4887"/>
              <a:gd name="T41" fmla="*/ 212 h 3825"/>
              <a:gd name="T42" fmla="*/ 2951 w 4887"/>
              <a:gd name="T43" fmla="*/ 443 h 3825"/>
              <a:gd name="T44" fmla="*/ 2829 w 4887"/>
              <a:gd name="T45" fmla="*/ 717 h 3825"/>
              <a:gd name="T46" fmla="*/ 2803 w 4887"/>
              <a:gd name="T47" fmla="*/ 1031 h 3825"/>
              <a:gd name="T48" fmla="*/ 2874 w 4887"/>
              <a:gd name="T49" fmla="*/ 1329 h 3825"/>
              <a:gd name="T50" fmla="*/ 3043 w 4887"/>
              <a:gd name="T51" fmla="*/ 1589 h 3825"/>
              <a:gd name="T52" fmla="*/ 3287 w 4887"/>
              <a:gd name="T53" fmla="*/ 1796 h 3825"/>
              <a:gd name="T54" fmla="*/ 3556 w 4887"/>
              <a:gd name="T55" fmla="*/ 1909 h 3825"/>
              <a:gd name="T56" fmla="*/ 3822 w 4887"/>
              <a:gd name="T57" fmla="*/ 2025 h 3825"/>
              <a:gd name="T58" fmla="*/ 3747 w 4887"/>
              <a:gd name="T59" fmla="*/ 2331 h 3825"/>
              <a:gd name="T60" fmla="*/ 765 w 4887"/>
              <a:gd name="T61" fmla="*/ 2602 h 3825"/>
              <a:gd name="T62" fmla="*/ 407 w 4887"/>
              <a:gd name="T63" fmla="*/ 2902 h 3825"/>
              <a:gd name="T64" fmla="*/ 138 w 4887"/>
              <a:gd name="T65" fmla="*/ 3088 h 3825"/>
              <a:gd name="T66" fmla="*/ 42 w 4887"/>
              <a:gd name="T67" fmla="*/ 3264 h 3825"/>
              <a:gd name="T68" fmla="*/ 38 w 4887"/>
              <a:gd name="T69" fmla="*/ 3505 h 3825"/>
              <a:gd name="T70" fmla="*/ 165 w 4887"/>
              <a:gd name="T71" fmla="*/ 3716 h 3825"/>
              <a:gd name="T72" fmla="*/ 377 w 4887"/>
              <a:gd name="T73" fmla="*/ 3817 h 3825"/>
              <a:gd name="T74" fmla="*/ 631 w 4887"/>
              <a:gd name="T75" fmla="*/ 3804 h 3825"/>
              <a:gd name="T76" fmla="*/ 935 w 4887"/>
              <a:gd name="T77" fmla="*/ 3671 h 3825"/>
              <a:gd name="T78" fmla="*/ 1285 w 4887"/>
              <a:gd name="T79" fmla="*/ 3393 h 3825"/>
              <a:gd name="T80" fmla="*/ 1601 w 4887"/>
              <a:gd name="T81" fmla="*/ 3005 h 3825"/>
              <a:gd name="T82" fmla="*/ 1879 w 4887"/>
              <a:gd name="T83" fmla="*/ 2485 h 3825"/>
              <a:gd name="T84" fmla="*/ 2023 w 4887"/>
              <a:gd name="T85" fmla="*/ 2017 h 3825"/>
              <a:gd name="T86" fmla="*/ 2080 w 4887"/>
              <a:gd name="T87" fmla="*/ 1525 h 3825"/>
              <a:gd name="T88" fmla="*/ 2052 w 4887"/>
              <a:gd name="T89" fmla="*/ 1050 h 3825"/>
              <a:gd name="T90" fmla="*/ 1938 w 4887"/>
              <a:gd name="T91" fmla="*/ 651 h 3825"/>
              <a:gd name="T92" fmla="*/ 1720 w 4887"/>
              <a:gd name="T93" fmla="*/ 314 h 3825"/>
              <a:gd name="T94" fmla="*/ 1433 w 4887"/>
              <a:gd name="T95" fmla="*/ 96 h 3825"/>
              <a:gd name="T96" fmla="*/ 1087 w 4887"/>
              <a:gd name="T97" fmla="*/ 3 h 3825"/>
              <a:gd name="T98" fmla="*/ 750 w 4887"/>
              <a:gd name="T99" fmla="*/ 26 h 3825"/>
              <a:gd name="T100" fmla="*/ 443 w 4887"/>
              <a:gd name="T101" fmla="*/ 154 h 3825"/>
              <a:gd name="T102" fmla="*/ 206 w 4887"/>
              <a:gd name="T103" fmla="*/ 363 h 3825"/>
              <a:gd name="T104" fmla="*/ 48 w 4887"/>
              <a:gd name="T105" fmla="*/ 647 h 3825"/>
              <a:gd name="T106" fmla="*/ 0 w 4887"/>
              <a:gd name="T107" fmla="*/ 956 h 3825"/>
              <a:gd name="T108" fmla="*/ 48 w 4887"/>
              <a:gd name="T109" fmla="*/ 1260 h 3825"/>
              <a:gd name="T110" fmla="*/ 177 w 4887"/>
              <a:gd name="T111" fmla="*/ 1509 h 3825"/>
              <a:gd name="T112" fmla="*/ 401 w 4887"/>
              <a:gd name="T113" fmla="*/ 1740 h 3825"/>
              <a:gd name="T114" fmla="*/ 698 w 4887"/>
              <a:gd name="T115" fmla="*/ 1897 h 3825"/>
              <a:gd name="T116" fmla="*/ 1028 w 4887"/>
              <a:gd name="T117" fmla="*/ 1978 h 3825"/>
              <a:gd name="T118" fmla="*/ 950 w 4887"/>
              <a:gd name="T119" fmla="*/ 2310 h 3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87" h="3825">
                <a:moveTo>
                  <a:pt x="3627" y="2540"/>
                </a:moveTo>
                <a:lnTo>
                  <a:pt x="3615" y="2554"/>
                </a:lnTo>
                <a:lnTo>
                  <a:pt x="3605" y="2569"/>
                </a:lnTo>
                <a:lnTo>
                  <a:pt x="3580" y="2596"/>
                </a:lnTo>
                <a:lnTo>
                  <a:pt x="3567" y="2610"/>
                </a:lnTo>
                <a:lnTo>
                  <a:pt x="3554" y="2624"/>
                </a:lnTo>
                <a:lnTo>
                  <a:pt x="3527" y="2653"/>
                </a:lnTo>
                <a:lnTo>
                  <a:pt x="3498" y="2681"/>
                </a:lnTo>
                <a:lnTo>
                  <a:pt x="3467" y="2708"/>
                </a:lnTo>
                <a:lnTo>
                  <a:pt x="3436" y="2736"/>
                </a:lnTo>
                <a:lnTo>
                  <a:pt x="3403" y="2763"/>
                </a:lnTo>
                <a:lnTo>
                  <a:pt x="3368" y="2790"/>
                </a:lnTo>
                <a:lnTo>
                  <a:pt x="3332" y="2817"/>
                </a:lnTo>
                <a:lnTo>
                  <a:pt x="3296" y="2844"/>
                </a:lnTo>
                <a:lnTo>
                  <a:pt x="3257" y="2871"/>
                </a:lnTo>
                <a:lnTo>
                  <a:pt x="3216" y="2897"/>
                </a:lnTo>
                <a:lnTo>
                  <a:pt x="3195" y="2911"/>
                </a:lnTo>
                <a:lnTo>
                  <a:pt x="3175" y="2924"/>
                </a:lnTo>
                <a:lnTo>
                  <a:pt x="3131" y="2951"/>
                </a:lnTo>
                <a:lnTo>
                  <a:pt x="3086" y="2977"/>
                </a:lnTo>
                <a:lnTo>
                  <a:pt x="3055" y="2996"/>
                </a:lnTo>
                <a:lnTo>
                  <a:pt x="3040" y="3004"/>
                </a:lnTo>
                <a:lnTo>
                  <a:pt x="3025" y="3014"/>
                </a:lnTo>
                <a:lnTo>
                  <a:pt x="3011" y="3025"/>
                </a:lnTo>
                <a:lnTo>
                  <a:pt x="2997" y="3035"/>
                </a:lnTo>
                <a:lnTo>
                  <a:pt x="2984" y="3046"/>
                </a:lnTo>
                <a:lnTo>
                  <a:pt x="2973" y="3056"/>
                </a:lnTo>
                <a:lnTo>
                  <a:pt x="2961" y="3067"/>
                </a:lnTo>
                <a:lnTo>
                  <a:pt x="2949" y="3079"/>
                </a:lnTo>
                <a:lnTo>
                  <a:pt x="2938" y="3090"/>
                </a:lnTo>
                <a:lnTo>
                  <a:pt x="2927" y="3102"/>
                </a:lnTo>
                <a:lnTo>
                  <a:pt x="2917" y="3115"/>
                </a:lnTo>
                <a:lnTo>
                  <a:pt x="2908" y="3127"/>
                </a:lnTo>
                <a:lnTo>
                  <a:pt x="2899" y="3140"/>
                </a:lnTo>
                <a:lnTo>
                  <a:pt x="2890" y="3153"/>
                </a:lnTo>
                <a:lnTo>
                  <a:pt x="2883" y="3166"/>
                </a:lnTo>
                <a:lnTo>
                  <a:pt x="2875" y="3180"/>
                </a:lnTo>
                <a:lnTo>
                  <a:pt x="2869" y="3193"/>
                </a:lnTo>
                <a:lnTo>
                  <a:pt x="2862" y="3207"/>
                </a:lnTo>
                <a:lnTo>
                  <a:pt x="2856" y="3222"/>
                </a:lnTo>
                <a:lnTo>
                  <a:pt x="2850" y="3236"/>
                </a:lnTo>
                <a:lnTo>
                  <a:pt x="2846" y="3251"/>
                </a:lnTo>
                <a:lnTo>
                  <a:pt x="2842" y="3266"/>
                </a:lnTo>
                <a:lnTo>
                  <a:pt x="2837" y="3282"/>
                </a:lnTo>
                <a:lnTo>
                  <a:pt x="2834" y="3298"/>
                </a:lnTo>
                <a:lnTo>
                  <a:pt x="2832" y="3314"/>
                </a:lnTo>
                <a:lnTo>
                  <a:pt x="2830" y="3330"/>
                </a:lnTo>
                <a:lnTo>
                  <a:pt x="2828" y="3347"/>
                </a:lnTo>
                <a:lnTo>
                  <a:pt x="2827" y="3364"/>
                </a:lnTo>
                <a:lnTo>
                  <a:pt x="2826" y="3380"/>
                </a:lnTo>
                <a:lnTo>
                  <a:pt x="2826" y="3398"/>
                </a:lnTo>
                <a:lnTo>
                  <a:pt x="2826" y="3421"/>
                </a:lnTo>
                <a:lnTo>
                  <a:pt x="2828" y="3443"/>
                </a:lnTo>
                <a:lnTo>
                  <a:pt x="2830" y="3466"/>
                </a:lnTo>
                <a:lnTo>
                  <a:pt x="2831" y="3475"/>
                </a:lnTo>
                <a:lnTo>
                  <a:pt x="2833" y="3486"/>
                </a:lnTo>
                <a:lnTo>
                  <a:pt x="2837" y="3508"/>
                </a:lnTo>
                <a:lnTo>
                  <a:pt x="2843" y="3527"/>
                </a:lnTo>
                <a:lnTo>
                  <a:pt x="2848" y="3548"/>
                </a:lnTo>
                <a:lnTo>
                  <a:pt x="2856" y="3567"/>
                </a:lnTo>
                <a:lnTo>
                  <a:pt x="2859" y="3576"/>
                </a:lnTo>
                <a:lnTo>
                  <a:pt x="2863" y="3586"/>
                </a:lnTo>
                <a:lnTo>
                  <a:pt x="2873" y="3604"/>
                </a:lnTo>
                <a:lnTo>
                  <a:pt x="2883" y="3623"/>
                </a:lnTo>
                <a:lnTo>
                  <a:pt x="2894" y="3640"/>
                </a:lnTo>
                <a:lnTo>
                  <a:pt x="2906" y="3656"/>
                </a:lnTo>
                <a:lnTo>
                  <a:pt x="2919" y="3672"/>
                </a:lnTo>
                <a:lnTo>
                  <a:pt x="2931" y="3689"/>
                </a:lnTo>
                <a:lnTo>
                  <a:pt x="2947" y="3704"/>
                </a:lnTo>
                <a:lnTo>
                  <a:pt x="2962" y="3719"/>
                </a:lnTo>
                <a:lnTo>
                  <a:pt x="2978" y="3732"/>
                </a:lnTo>
                <a:lnTo>
                  <a:pt x="2994" y="3745"/>
                </a:lnTo>
                <a:lnTo>
                  <a:pt x="3013" y="3757"/>
                </a:lnTo>
                <a:lnTo>
                  <a:pt x="3030" y="3768"/>
                </a:lnTo>
                <a:lnTo>
                  <a:pt x="3048" y="3777"/>
                </a:lnTo>
                <a:lnTo>
                  <a:pt x="3058" y="3783"/>
                </a:lnTo>
                <a:lnTo>
                  <a:pt x="3068" y="3787"/>
                </a:lnTo>
                <a:lnTo>
                  <a:pt x="3088" y="3795"/>
                </a:lnTo>
                <a:lnTo>
                  <a:pt x="3109" y="3802"/>
                </a:lnTo>
                <a:lnTo>
                  <a:pt x="3130" y="3808"/>
                </a:lnTo>
                <a:lnTo>
                  <a:pt x="3152" y="3813"/>
                </a:lnTo>
                <a:lnTo>
                  <a:pt x="3175" y="3817"/>
                </a:lnTo>
                <a:lnTo>
                  <a:pt x="3185" y="3820"/>
                </a:lnTo>
                <a:lnTo>
                  <a:pt x="3197" y="3821"/>
                </a:lnTo>
                <a:lnTo>
                  <a:pt x="3221" y="3823"/>
                </a:lnTo>
                <a:lnTo>
                  <a:pt x="3246" y="3825"/>
                </a:lnTo>
                <a:lnTo>
                  <a:pt x="3271" y="3825"/>
                </a:lnTo>
                <a:lnTo>
                  <a:pt x="3291" y="3825"/>
                </a:lnTo>
                <a:lnTo>
                  <a:pt x="3311" y="3824"/>
                </a:lnTo>
                <a:lnTo>
                  <a:pt x="3331" y="3823"/>
                </a:lnTo>
                <a:lnTo>
                  <a:pt x="3352" y="3820"/>
                </a:lnTo>
                <a:lnTo>
                  <a:pt x="3372" y="3817"/>
                </a:lnTo>
                <a:lnTo>
                  <a:pt x="3393" y="3814"/>
                </a:lnTo>
                <a:lnTo>
                  <a:pt x="3413" y="3810"/>
                </a:lnTo>
                <a:lnTo>
                  <a:pt x="3434" y="3806"/>
                </a:lnTo>
                <a:lnTo>
                  <a:pt x="3456" y="3800"/>
                </a:lnTo>
                <a:lnTo>
                  <a:pt x="3476" y="3794"/>
                </a:lnTo>
                <a:lnTo>
                  <a:pt x="3498" y="3787"/>
                </a:lnTo>
                <a:lnTo>
                  <a:pt x="3519" y="3780"/>
                </a:lnTo>
                <a:lnTo>
                  <a:pt x="3563" y="3763"/>
                </a:lnTo>
                <a:lnTo>
                  <a:pt x="3584" y="3755"/>
                </a:lnTo>
                <a:lnTo>
                  <a:pt x="3606" y="3745"/>
                </a:lnTo>
                <a:lnTo>
                  <a:pt x="3627" y="3734"/>
                </a:lnTo>
                <a:lnTo>
                  <a:pt x="3650" y="3723"/>
                </a:lnTo>
                <a:lnTo>
                  <a:pt x="3673" y="3711"/>
                </a:lnTo>
                <a:lnTo>
                  <a:pt x="3694" y="3699"/>
                </a:lnTo>
                <a:lnTo>
                  <a:pt x="3717" y="3686"/>
                </a:lnTo>
                <a:lnTo>
                  <a:pt x="3740" y="3673"/>
                </a:lnTo>
                <a:lnTo>
                  <a:pt x="3762" y="3659"/>
                </a:lnTo>
                <a:lnTo>
                  <a:pt x="3786" y="3644"/>
                </a:lnTo>
                <a:lnTo>
                  <a:pt x="3809" y="3629"/>
                </a:lnTo>
                <a:lnTo>
                  <a:pt x="3832" y="3613"/>
                </a:lnTo>
                <a:lnTo>
                  <a:pt x="3879" y="3578"/>
                </a:lnTo>
                <a:lnTo>
                  <a:pt x="3903" y="3561"/>
                </a:lnTo>
                <a:lnTo>
                  <a:pt x="3927" y="3542"/>
                </a:lnTo>
                <a:lnTo>
                  <a:pt x="3950" y="3523"/>
                </a:lnTo>
                <a:lnTo>
                  <a:pt x="3974" y="3503"/>
                </a:lnTo>
                <a:lnTo>
                  <a:pt x="3998" y="3483"/>
                </a:lnTo>
                <a:lnTo>
                  <a:pt x="4022" y="3462"/>
                </a:lnTo>
                <a:lnTo>
                  <a:pt x="4046" y="3441"/>
                </a:lnTo>
                <a:lnTo>
                  <a:pt x="4068" y="3419"/>
                </a:lnTo>
                <a:lnTo>
                  <a:pt x="4092" y="3397"/>
                </a:lnTo>
                <a:lnTo>
                  <a:pt x="4115" y="3375"/>
                </a:lnTo>
                <a:lnTo>
                  <a:pt x="4136" y="3352"/>
                </a:lnTo>
                <a:lnTo>
                  <a:pt x="4159" y="3328"/>
                </a:lnTo>
                <a:lnTo>
                  <a:pt x="4181" y="3304"/>
                </a:lnTo>
                <a:lnTo>
                  <a:pt x="4203" y="3280"/>
                </a:lnTo>
                <a:lnTo>
                  <a:pt x="4225" y="3256"/>
                </a:lnTo>
                <a:lnTo>
                  <a:pt x="4245" y="3231"/>
                </a:lnTo>
                <a:lnTo>
                  <a:pt x="4267" y="3205"/>
                </a:lnTo>
                <a:lnTo>
                  <a:pt x="4288" y="3179"/>
                </a:lnTo>
                <a:lnTo>
                  <a:pt x="4308" y="3153"/>
                </a:lnTo>
                <a:lnTo>
                  <a:pt x="4329" y="3126"/>
                </a:lnTo>
                <a:lnTo>
                  <a:pt x="4349" y="3099"/>
                </a:lnTo>
                <a:lnTo>
                  <a:pt x="4369" y="3070"/>
                </a:lnTo>
                <a:lnTo>
                  <a:pt x="4389" y="3042"/>
                </a:lnTo>
                <a:lnTo>
                  <a:pt x="4409" y="3013"/>
                </a:lnTo>
                <a:lnTo>
                  <a:pt x="4427" y="2985"/>
                </a:lnTo>
                <a:lnTo>
                  <a:pt x="4446" y="2955"/>
                </a:lnTo>
                <a:lnTo>
                  <a:pt x="4465" y="2925"/>
                </a:lnTo>
                <a:lnTo>
                  <a:pt x="4483" y="2895"/>
                </a:lnTo>
                <a:lnTo>
                  <a:pt x="4520" y="2832"/>
                </a:lnTo>
                <a:lnTo>
                  <a:pt x="4538" y="2801"/>
                </a:lnTo>
                <a:lnTo>
                  <a:pt x="4556" y="2768"/>
                </a:lnTo>
                <a:lnTo>
                  <a:pt x="4573" y="2736"/>
                </a:lnTo>
                <a:lnTo>
                  <a:pt x="4590" y="2703"/>
                </a:lnTo>
                <a:lnTo>
                  <a:pt x="4624" y="2636"/>
                </a:lnTo>
                <a:lnTo>
                  <a:pt x="4640" y="2602"/>
                </a:lnTo>
                <a:lnTo>
                  <a:pt x="4655" y="2567"/>
                </a:lnTo>
                <a:lnTo>
                  <a:pt x="4670" y="2533"/>
                </a:lnTo>
                <a:lnTo>
                  <a:pt x="4685" y="2498"/>
                </a:lnTo>
                <a:lnTo>
                  <a:pt x="4699" y="2463"/>
                </a:lnTo>
                <a:lnTo>
                  <a:pt x="4713" y="2428"/>
                </a:lnTo>
                <a:lnTo>
                  <a:pt x="4726" y="2393"/>
                </a:lnTo>
                <a:lnTo>
                  <a:pt x="4739" y="2357"/>
                </a:lnTo>
                <a:lnTo>
                  <a:pt x="4751" y="2321"/>
                </a:lnTo>
                <a:lnTo>
                  <a:pt x="4762" y="2286"/>
                </a:lnTo>
                <a:lnTo>
                  <a:pt x="4774" y="2250"/>
                </a:lnTo>
                <a:lnTo>
                  <a:pt x="4785" y="2213"/>
                </a:lnTo>
                <a:lnTo>
                  <a:pt x="4794" y="2177"/>
                </a:lnTo>
                <a:lnTo>
                  <a:pt x="4804" y="2141"/>
                </a:lnTo>
                <a:lnTo>
                  <a:pt x="4813" y="2104"/>
                </a:lnTo>
                <a:lnTo>
                  <a:pt x="4821" y="2066"/>
                </a:lnTo>
                <a:lnTo>
                  <a:pt x="4836" y="1991"/>
                </a:lnTo>
                <a:lnTo>
                  <a:pt x="4844" y="1954"/>
                </a:lnTo>
                <a:lnTo>
                  <a:pt x="4851" y="1916"/>
                </a:lnTo>
                <a:lnTo>
                  <a:pt x="4856" y="1879"/>
                </a:lnTo>
                <a:lnTo>
                  <a:pt x="4861" y="1840"/>
                </a:lnTo>
                <a:lnTo>
                  <a:pt x="4867" y="1802"/>
                </a:lnTo>
                <a:lnTo>
                  <a:pt x="4871" y="1763"/>
                </a:lnTo>
                <a:lnTo>
                  <a:pt x="4874" y="1724"/>
                </a:lnTo>
                <a:lnTo>
                  <a:pt x="4878" y="1685"/>
                </a:lnTo>
                <a:lnTo>
                  <a:pt x="4881" y="1646"/>
                </a:lnTo>
                <a:lnTo>
                  <a:pt x="4883" y="1607"/>
                </a:lnTo>
                <a:lnTo>
                  <a:pt x="4885" y="1567"/>
                </a:lnTo>
                <a:lnTo>
                  <a:pt x="4886" y="1527"/>
                </a:lnTo>
                <a:lnTo>
                  <a:pt x="4887" y="1488"/>
                </a:lnTo>
                <a:lnTo>
                  <a:pt x="4887" y="1447"/>
                </a:lnTo>
                <a:lnTo>
                  <a:pt x="4887" y="1404"/>
                </a:lnTo>
                <a:lnTo>
                  <a:pt x="4886" y="1361"/>
                </a:lnTo>
                <a:lnTo>
                  <a:pt x="4885" y="1320"/>
                </a:lnTo>
                <a:lnTo>
                  <a:pt x="4883" y="1279"/>
                </a:lnTo>
                <a:lnTo>
                  <a:pt x="4880" y="1238"/>
                </a:lnTo>
                <a:lnTo>
                  <a:pt x="4876" y="1198"/>
                </a:lnTo>
                <a:lnTo>
                  <a:pt x="4873" y="1159"/>
                </a:lnTo>
                <a:lnTo>
                  <a:pt x="4869" y="1120"/>
                </a:lnTo>
                <a:lnTo>
                  <a:pt x="4863" y="1082"/>
                </a:lnTo>
                <a:lnTo>
                  <a:pt x="4861" y="1062"/>
                </a:lnTo>
                <a:lnTo>
                  <a:pt x="4858" y="1044"/>
                </a:lnTo>
                <a:lnTo>
                  <a:pt x="4852" y="1007"/>
                </a:lnTo>
                <a:lnTo>
                  <a:pt x="4845" y="970"/>
                </a:lnTo>
                <a:lnTo>
                  <a:pt x="4838" y="936"/>
                </a:lnTo>
                <a:lnTo>
                  <a:pt x="4830" y="900"/>
                </a:lnTo>
                <a:lnTo>
                  <a:pt x="4821" y="865"/>
                </a:lnTo>
                <a:lnTo>
                  <a:pt x="4813" y="832"/>
                </a:lnTo>
                <a:lnTo>
                  <a:pt x="4803" y="799"/>
                </a:lnTo>
                <a:lnTo>
                  <a:pt x="4792" y="766"/>
                </a:lnTo>
                <a:lnTo>
                  <a:pt x="4781" y="734"/>
                </a:lnTo>
                <a:lnTo>
                  <a:pt x="4771" y="703"/>
                </a:lnTo>
                <a:lnTo>
                  <a:pt x="4759" y="673"/>
                </a:lnTo>
                <a:lnTo>
                  <a:pt x="4746" y="642"/>
                </a:lnTo>
                <a:lnTo>
                  <a:pt x="4733" y="613"/>
                </a:lnTo>
                <a:lnTo>
                  <a:pt x="4719" y="584"/>
                </a:lnTo>
                <a:lnTo>
                  <a:pt x="4705" y="556"/>
                </a:lnTo>
                <a:lnTo>
                  <a:pt x="4690" y="529"/>
                </a:lnTo>
                <a:lnTo>
                  <a:pt x="4674" y="501"/>
                </a:lnTo>
                <a:lnTo>
                  <a:pt x="4658" y="476"/>
                </a:lnTo>
                <a:lnTo>
                  <a:pt x="4642" y="450"/>
                </a:lnTo>
                <a:lnTo>
                  <a:pt x="4625" y="425"/>
                </a:lnTo>
                <a:lnTo>
                  <a:pt x="4606" y="400"/>
                </a:lnTo>
                <a:lnTo>
                  <a:pt x="4588" y="376"/>
                </a:lnTo>
                <a:lnTo>
                  <a:pt x="4570" y="353"/>
                </a:lnTo>
                <a:lnTo>
                  <a:pt x="4550" y="330"/>
                </a:lnTo>
                <a:lnTo>
                  <a:pt x="4531" y="309"/>
                </a:lnTo>
                <a:lnTo>
                  <a:pt x="4510" y="288"/>
                </a:lnTo>
                <a:lnTo>
                  <a:pt x="4491" y="268"/>
                </a:lnTo>
                <a:lnTo>
                  <a:pt x="4469" y="248"/>
                </a:lnTo>
                <a:lnTo>
                  <a:pt x="4449" y="230"/>
                </a:lnTo>
                <a:lnTo>
                  <a:pt x="4427" y="211"/>
                </a:lnTo>
                <a:lnTo>
                  <a:pt x="4405" y="194"/>
                </a:lnTo>
                <a:lnTo>
                  <a:pt x="4384" y="178"/>
                </a:lnTo>
                <a:lnTo>
                  <a:pt x="4361" y="162"/>
                </a:lnTo>
                <a:lnTo>
                  <a:pt x="4338" y="146"/>
                </a:lnTo>
                <a:lnTo>
                  <a:pt x="4315" y="132"/>
                </a:lnTo>
                <a:lnTo>
                  <a:pt x="4291" y="119"/>
                </a:lnTo>
                <a:lnTo>
                  <a:pt x="4267" y="106"/>
                </a:lnTo>
                <a:lnTo>
                  <a:pt x="4243" y="93"/>
                </a:lnTo>
                <a:lnTo>
                  <a:pt x="4218" y="83"/>
                </a:lnTo>
                <a:lnTo>
                  <a:pt x="4205" y="77"/>
                </a:lnTo>
                <a:lnTo>
                  <a:pt x="4194" y="72"/>
                </a:lnTo>
                <a:lnTo>
                  <a:pt x="4168" y="62"/>
                </a:lnTo>
                <a:lnTo>
                  <a:pt x="4142" y="52"/>
                </a:lnTo>
                <a:lnTo>
                  <a:pt x="4116" y="45"/>
                </a:lnTo>
                <a:lnTo>
                  <a:pt x="4090" y="37"/>
                </a:lnTo>
                <a:lnTo>
                  <a:pt x="4063" y="29"/>
                </a:lnTo>
                <a:lnTo>
                  <a:pt x="4036" y="23"/>
                </a:lnTo>
                <a:lnTo>
                  <a:pt x="4008" y="18"/>
                </a:lnTo>
                <a:lnTo>
                  <a:pt x="3981" y="13"/>
                </a:lnTo>
                <a:lnTo>
                  <a:pt x="3953" y="9"/>
                </a:lnTo>
                <a:lnTo>
                  <a:pt x="3937" y="7"/>
                </a:lnTo>
                <a:lnTo>
                  <a:pt x="3923" y="6"/>
                </a:lnTo>
                <a:lnTo>
                  <a:pt x="3894" y="3"/>
                </a:lnTo>
                <a:lnTo>
                  <a:pt x="3865" y="1"/>
                </a:lnTo>
                <a:lnTo>
                  <a:pt x="3836" y="0"/>
                </a:lnTo>
                <a:lnTo>
                  <a:pt x="3806" y="0"/>
                </a:lnTo>
                <a:lnTo>
                  <a:pt x="3780" y="0"/>
                </a:lnTo>
                <a:lnTo>
                  <a:pt x="3754" y="1"/>
                </a:lnTo>
                <a:lnTo>
                  <a:pt x="3728" y="2"/>
                </a:lnTo>
                <a:lnTo>
                  <a:pt x="3703" y="5"/>
                </a:lnTo>
                <a:lnTo>
                  <a:pt x="3677" y="7"/>
                </a:lnTo>
                <a:lnTo>
                  <a:pt x="3652" y="10"/>
                </a:lnTo>
                <a:lnTo>
                  <a:pt x="3627" y="13"/>
                </a:lnTo>
                <a:lnTo>
                  <a:pt x="3604" y="18"/>
                </a:lnTo>
                <a:lnTo>
                  <a:pt x="3580" y="22"/>
                </a:lnTo>
                <a:lnTo>
                  <a:pt x="3555" y="27"/>
                </a:lnTo>
                <a:lnTo>
                  <a:pt x="3532" y="33"/>
                </a:lnTo>
                <a:lnTo>
                  <a:pt x="3508" y="39"/>
                </a:lnTo>
                <a:lnTo>
                  <a:pt x="3485" y="46"/>
                </a:lnTo>
                <a:lnTo>
                  <a:pt x="3462" y="53"/>
                </a:lnTo>
                <a:lnTo>
                  <a:pt x="3439" y="61"/>
                </a:lnTo>
                <a:lnTo>
                  <a:pt x="3418" y="70"/>
                </a:lnTo>
                <a:lnTo>
                  <a:pt x="3395" y="78"/>
                </a:lnTo>
                <a:lnTo>
                  <a:pt x="3373" y="88"/>
                </a:lnTo>
                <a:lnTo>
                  <a:pt x="3352" y="98"/>
                </a:lnTo>
                <a:lnTo>
                  <a:pt x="3330" y="109"/>
                </a:lnTo>
                <a:lnTo>
                  <a:pt x="3309" y="119"/>
                </a:lnTo>
                <a:lnTo>
                  <a:pt x="3288" y="131"/>
                </a:lnTo>
                <a:lnTo>
                  <a:pt x="3268" y="143"/>
                </a:lnTo>
                <a:lnTo>
                  <a:pt x="3247" y="156"/>
                </a:lnTo>
                <a:lnTo>
                  <a:pt x="3226" y="169"/>
                </a:lnTo>
                <a:lnTo>
                  <a:pt x="3207" y="183"/>
                </a:lnTo>
                <a:lnTo>
                  <a:pt x="3188" y="197"/>
                </a:lnTo>
                <a:lnTo>
                  <a:pt x="3168" y="212"/>
                </a:lnTo>
                <a:lnTo>
                  <a:pt x="3149" y="228"/>
                </a:lnTo>
                <a:lnTo>
                  <a:pt x="3130" y="244"/>
                </a:lnTo>
                <a:lnTo>
                  <a:pt x="3111" y="260"/>
                </a:lnTo>
                <a:lnTo>
                  <a:pt x="3092" y="277"/>
                </a:lnTo>
                <a:lnTo>
                  <a:pt x="3075" y="295"/>
                </a:lnTo>
                <a:lnTo>
                  <a:pt x="3057" y="312"/>
                </a:lnTo>
                <a:lnTo>
                  <a:pt x="3041" y="330"/>
                </a:lnTo>
                <a:lnTo>
                  <a:pt x="3024" y="349"/>
                </a:lnTo>
                <a:lnTo>
                  <a:pt x="3008" y="367"/>
                </a:lnTo>
                <a:lnTo>
                  <a:pt x="2993" y="386"/>
                </a:lnTo>
                <a:lnTo>
                  <a:pt x="2979" y="404"/>
                </a:lnTo>
                <a:lnTo>
                  <a:pt x="2965" y="424"/>
                </a:lnTo>
                <a:lnTo>
                  <a:pt x="2951" y="443"/>
                </a:lnTo>
                <a:lnTo>
                  <a:pt x="2938" y="463"/>
                </a:lnTo>
                <a:lnTo>
                  <a:pt x="2926" y="482"/>
                </a:lnTo>
                <a:lnTo>
                  <a:pt x="2914" y="503"/>
                </a:lnTo>
                <a:lnTo>
                  <a:pt x="2903" y="523"/>
                </a:lnTo>
                <a:lnTo>
                  <a:pt x="2893" y="544"/>
                </a:lnTo>
                <a:lnTo>
                  <a:pt x="2883" y="564"/>
                </a:lnTo>
                <a:lnTo>
                  <a:pt x="2873" y="586"/>
                </a:lnTo>
                <a:lnTo>
                  <a:pt x="2864" y="606"/>
                </a:lnTo>
                <a:lnTo>
                  <a:pt x="2856" y="628"/>
                </a:lnTo>
                <a:lnTo>
                  <a:pt x="2848" y="650"/>
                </a:lnTo>
                <a:lnTo>
                  <a:pt x="2841" y="673"/>
                </a:lnTo>
                <a:lnTo>
                  <a:pt x="2834" y="694"/>
                </a:lnTo>
                <a:lnTo>
                  <a:pt x="2829" y="717"/>
                </a:lnTo>
                <a:lnTo>
                  <a:pt x="2823" y="740"/>
                </a:lnTo>
                <a:lnTo>
                  <a:pt x="2818" y="763"/>
                </a:lnTo>
                <a:lnTo>
                  <a:pt x="2814" y="786"/>
                </a:lnTo>
                <a:lnTo>
                  <a:pt x="2810" y="810"/>
                </a:lnTo>
                <a:lnTo>
                  <a:pt x="2807" y="834"/>
                </a:lnTo>
                <a:lnTo>
                  <a:pt x="2805" y="858"/>
                </a:lnTo>
                <a:lnTo>
                  <a:pt x="2803" y="881"/>
                </a:lnTo>
                <a:lnTo>
                  <a:pt x="2801" y="906"/>
                </a:lnTo>
                <a:lnTo>
                  <a:pt x="2801" y="931"/>
                </a:lnTo>
                <a:lnTo>
                  <a:pt x="2800" y="956"/>
                </a:lnTo>
                <a:lnTo>
                  <a:pt x="2801" y="981"/>
                </a:lnTo>
                <a:lnTo>
                  <a:pt x="2801" y="1006"/>
                </a:lnTo>
                <a:lnTo>
                  <a:pt x="2803" y="1031"/>
                </a:lnTo>
                <a:lnTo>
                  <a:pt x="2805" y="1055"/>
                </a:lnTo>
                <a:lnTo>
                  <a:pt x="2807" y="1078"/>
                </a:lnTo>
                <a:lnTo>
                  <a:pt x="2810" y="1102"/>
                </a:lnTo>
                <a:lnTo>
                  <a:pt x="2814" y="1126"/>
                </a:lnTo>
                <a:lnTo>
                  <a:pt x="2819" y="1150"/>
                </a:lnTo>
                <a:lnTo>
                  <a:pt x="2823" y="1173"/>
                </a:lnTo>
                <a:lnTo>
                  <a:pt x="2829" y="1196"/>
                </a:lnTo>
                <a:lnTo>
                  <a:pt x="2835" y="1219"/>
                </a:lnTo>
                <a:lnTo>
                  <a:pt x="2842" y="1241"/>
                </a:lnTo>
                <a:lnTo>
                  <a:pt x="2849" y="1264"/>
                </a:lnTo>
                <a:lnTo>
                  <a:pt x="2857" y="1285"/>
                </a:lnTo>
                <a:lnTo>
                  <a:pt x="2866" y="1308"/>
                </a:lnTo>
                <a:lnTo>
                  <a:pt x="2874" y="1329"/>
                </a:lnTo>
                <a:lnTo>
                  <a:pt x="2884" y="1350"/>
                </a:lnTo>
                <a:lnTo>
                  <a:pt x="2894" y="1372"/>
                </a:lnTo>
                <a:lnTo>
                  <a:pt x="2904" y="1392"/>
                </a:lnTo>
                <a:lnTo>
                  <a:pt x="2915" y="1413"/>
                </a:lnTo>
                <a:lnTo>
                  <a:pt x="2927" y="1434"/>
                </a:lnTo>
                <a:lnTo>
                  <a:pt x="2940" y="1454"/>
                </a:lnTo>
                <a:lnTo>
                  <a:pt x="2953" y="1475"/>
                </a:lnTo>
                <a:lnTo>
                  <a:pt x="2966" y="1494"/>
                </a:lnTo>
                <a:lnTo>
                  <a:pt x="2981" y="1514"/>
                </a:lnTo>
                <a:lnTo>
                  <a:pt x="2995" y="1533"/>
                </a:lnTo>
                <a:lnTo>
                  <a:pt x="3010" y="1553"/>
                </a:lnTo>
                <a:lnTo>
                  <a:pt x="3027" y="1571"/>
                </a:lnTo>
                <a:lnTo>
                  <a:pt x="3043" y="1589"/>
                </a:lnTo>
                <a:lnTo>
                  <a:pt x="3060" y="1608"/>
                </a:lnTo>
                <a:lnTo>
                  <a:pt x="3077" y="1626"/>
                </a:lnTo>
                <a:lnTo>
                  <a:pt x="3096" y="1645"/>
                </a:lnTo>
                <a:lnTo>
                  <a:pt x="3114" y="1662"/>
                </a:lnTo>
                <a:lnTo>
                  <a:pt x="3134" y="1679"/>
                </a:lnTo>
                <a:lnTo>
                  <a:pt x="3152" y="1696"/>
                </a:lnTo>
                <a:lnTo>
                  <a:pt x="3171" y="1712"/>
                </a:lnTo>
                <a:lnTo>
                  <a:pt x="3190" y="1727"/>
                </a:lnTo>
                <a:lnTo>
                  <a:pt x="3209" y="1742"/>
                </a:lnTo>
                <a:lnTo>
                  <a:pt x="3229" y="1756"/>
                </a:lnTo>
                <a:lnTo>
                  <a:pt x="3248" y="1770"/>
                </a:lnTo>
                <a:lnTo>
                  <a:pt x="3268" y="1783"/>
                </a:lnTo>
                <a:lnTo>
                  <a:pt x="3287" y="1796"/>
                </a:lnTo>
                <a:lnTo>
                  <a:pt x="3308" y="1808"/>
                </a:lnTo>
                <a:lnTo>
                  <a:pt x="3327" y="1819"/>
                </a:lnTo>
                <a:lnTo>
                  <a:pt x="3347" y="1831"/>
                </a:lnTo>
                <a:lnTo>
                  <a:pt x="3368" y="1841"/>
                </a:lnTo>
                <a:lnTo>
                  <a:pt x="3389" y="1850"/>
                </a:lnTo>
                <a:lnTo>
                  <a:pt x="3409" y="1860"/>
                </a:lnTo>
                <a:lnTo>
                  <a:pt x="3430" y="1869"/>
                </a:lnTo>
                <a:lnTo>
                  <a:pt x="3450" y="1876"/>
                </a:lnTo>
                <a:lnTo>
                  <a:pt x="3471" y="1884"/>
                </a:lnTo>
                <a:lnTo>
                  <a:pt x="3492" y="1892"/>
                </a:lnTo>
                <a:lnTo>
                  <a:pt x="3513" y="1898"/>
                </a:lnTo>
                <a:lnTo>
                  <a:pt x="3534" y="1903"/>
                </a:lnTo>
                <a:lnTo>
                  <a:pt x="3556" y="1909"/>
                </a:lnTo>
                <a:lnTo>
                  <a:pt x="3578" y="1913"/>
                </a:lnTo>
                <a:lnTo>
                  <a:pt x="3599" y="1917"/>
                </a:lnTo>
                <a:lnTo>
                  <a:pt x="3621" y="1922"/>
                </a:lnTo>
                <a:lnTo>
                  <a:pt x="3642" y="1925"/>
                </a:lnTo>
                <a:lnTo>
                  <a:pt x="3654" y="1926"/>
                </a:lnTo>
                <a:lnTo>
                  <a:pt x="3665" y="1927"/>
                </a:lnTo>
                <a:lnTo>
                  <a:pt x="3687" y="1929"/>
                </a:lnTo>
                <a:lnTo>
                  <a:pt x="3709" y="1930"/>
                </a:lnTo>
                <a:lnTo>
                  <a:pt x="3732" y="1932"/>
                </a:lnTo>
                <a:lnTo>
                  <a:pt x="3755" y="1932"/>
                </a:lnTo>
                <a:lnTo>
                  <a:pt x="3830" y="1932"/>
                </a:lnTo>
                <a:lnTo>
                  <a:pt x="3827" y="1979"/>
                </a:lnTo>
                <a:lnTo>
                  <a:pt x="3822" y="2025"/>
                </a:lnTo>
                <a:lnTo>
                  <a:pt x="3820" y="2047"/>
                </a:lnTo>
                <a:lnTo>
                  <a:pt x="3816" y="2069"/>
                </a:lnTo>
                <a:lnTo>
                  <a:pt x="3812" y="2092"/>
                </a:lnTo>
                <a:lnTo>
                  <a:pt x="3809" y="2113"/>
                </a:lnTo>
                <a:lnTo>
                  <a:pt x="3805" y="2134"/>
                </a:lnTo>
                <a:lnTo>
                  <a:pt x="3800" y="2156"/>
                </a:lnTo>
                <a:lnTo>
                  <a:pt x="3796" y="2176"/>
                </a:lnTo>
                <a:lnTo>
                  <a:pt x="3791" y="2197"/>
                </a:lnTo>
                <a:lnTo>
                  <a:pt x="3780" y="2237"/>
                </a:lnTo>
                <a:lnTo>
                  <a:pt x="3773" y="2256"/>
                </a:lnTo>
                <a:lnTo>
                  <a:pt x="3768" y="2275"/>
                </a:lnTo>
                <a:lnTo>
                  <a:pt x="3754" y="2313"/>
                </a:lnTo>
                <a:lnTo>
                  <a:pt x="3747" y="2331"/>
                </a:lnTo>
                <a:lnTo>
                  <a:pt x="3740" y="2348"/>
                </a:lnTo>
                <a:lnTo>
                  <a:pt x="3724" y="2384"/>
                </a:lnTo>
                <a:lnTo>
                  <a:pt x="3716" y="2400"/>
                </a:lnTo>
                <a:lnTo>
                  <a:pt x="3707" y="2418"/>
                </a:lnTo>
                <a:lnTo>
                  <a:pt x="3689" y="2450"/>
                </a:lnTo>
                <a:lnTo>
                  <a:pt x="3669" y="2482"/>
                </a:lnTo>
                <a:lnTo>
                  <a:pt x="3660" y="2497"/>
                </a:lnTo>
                <a:lnTo>
                  <a:pt x="3649" y="2512"/>
                </a:lnTo>
                <a:lnTo>
                  <a:pt x="3627" y="2540"/>
                </a:lnTo>
                <a:close/>
                <a:moveTo>
                  <a:pt x="815" y="2543"/>
                </a:moveTo>
                <a:lnTo>
                  <a:pt x="790" y="2572"/>
                </a:lnTo>
                <a:lnTo>
                  <a:pt x="778" y="2588"/>
                </a:lnTo>
                <a:lnTo>
                  <a:pt x="765" y="2602"/>
                </a:lnTo>
                <a:lnTo>
                  <a:pt x="751" y="2617"/>
                </a:lnTo>
                <a:lnTo>
                  <a:pt x="738" y="2631"/>
                </a:lnTo>
                <a:lnTo>
                  <a:pt x="710" y="2659"/>
                </a:lnTo>
                <a:lnTo>
                  <a:pt x="681" y="2687"/>
                </a:lnTo>
                <a:lnTo>
                  <a:pt x="650" y="2715"/>
                </a:lnTo>
                <a:lnTo>
                  <a:pt x="619" y="2742"/>
                </a:lnTo>
                <a:lnTo>
                  <a:pt x="587" y="2769"/>
                </a:lnTo>
                <a:lnTo>
                  <a:pt x="553" y="2797"/>
                </a:lnTo>
                <a:lnTo>
                  <a:pt x="536" y="2811"/>
                </a:lnTo>
                <a:lnTo>
                  <a:pt x="519" y="2824"/>
                </a:lnTo>
                <a:lnTo>
                  <a:pt x="483" y="2850"/>
                </a:lnTo>
                <a:lnTo>
                  <a:pt x="446" y="2876"/>
                </a:lnTo>
                <a:lnTo>
                  <a:pt x="407" y="2902"/>
                </a:lnTo>
                <a:lnTo>
                  <a:pt x="368" y="2928"/>
                </a:lnTo>
                <a:lnTo>
                  <a:pt x="328" y="2952"/>
                </a:lnTo>
                <a:lnTo>
                  <a:pt x="286" y="2977"/>
                </a:lnTo>
                <a:lnTo>
                  <a:pt x="255" y="2995"/>
                </a:lnTo>
                <a:lnTo>
                  <a:pt x="240" y="3003"/>
                </a:lnTo>
                <a:lnTo>
                  <a:pt x="226" y="3013"/>
                </a:lnTo>
                <a:lnTo>
                  <a:pt x="212" y="3023"/>
                </a:lnTo>
                <a:lnTo>
                  <a:pt x="198" y="3033"/>
                </a:lnTo>
                <a:lnTo>
                  <a:pt x="185" y="3043"/>
                </a:lnTo>
                <a:lnTo>
                  <a:pt x="172" y="3054"/>
                </a:lnTo>
                <a:lnTo>
                  <a:pt x="160" y="3065"/>
                </a:lnTo>
                <a:lnTo>
                  <a:pt x="149" y="3076"/>
                </a:lnTo>
                <a:lnTo>
                  <a:pt x="138" y="3088"/>
                </a:lnTo>
                <a:lnTo>
                  <a:pt x="128" y="3099"/>
                </a:lnTo>
                <a:lnTo>
                  <a:pt x="118" y="3112"/>
                </a:lnTo>
                <a:lnTo>
                  <a:pt x="108" y="3123"/>
                </a:lnTo>
                <a:lnTo>
                  <a:pt x="99" y="3136"/>
                </a:lnTo>
                <a:lnTo>
                  <a:pt x="91" y="3149"/>
                </a:lnTo>
                <a:lnTo>
                  <a:pt x="83" y="3162"/>
                </a:lnTo>
                <a:lnTo>
                  <a:pt x="76" y="3177"/>
                </a:lnTo>
                <a:lnTo>
                  <a:pt x="69" y="3191"/>
                </a:lnTo>
                <a:lnTo>
                  <a:pt x="63" y="3205"/>
                </a:lnTo>
                <a:lnTo>
                  <a:pt x="56" y="3219"/>
                </a:lnTo>
                <a:lnTo>
                  <a:pt x="51" y="3234"/>
                </a:lnTo>
                <a:lnTo>
                  <a:pt x="46" y="3249"/>
                </a:lnTo>
                <a:lnTo>
                  <a:pt x="42" y="3264"/>
                </a:lnTo>
                <a:lnTo>
                  <a:pt x="38" y="3279"/>
                </a:lnTo>
                <a:lnTo>
                  <a:pt x="35" y="3296"/>
                </a:lnTo>
                <a:lnTo>
                  <a:pt x="32" y="3312"/>
                </a:lnTo>
                <a:lnTo>
                  <a:pt x="29" y="3328"/>
                </a:lnTo>
                <a:lnTo>
                  <a:pt x="28" y="3345"/>
                </a:lnTo>
                <a:lnTo>
                  <a:pt x="27" y="3363"/>
                </a:lnTo>
                <a:lnTo>
                  <a:pt x="26" y="3380"/>
                </a:lnTo>
                <a:lnTo>
                  <a:pt x="26" y="3398"/>
                </a:lnTo>
                <a:lnTo>
                  <a:pt x="26" y="3420"/>
                </a:lnTo>
                <a:lnTo>
                  <a:pt x="27" y="3442"/>
                </a:lnTo>
                <a:lnTo>
                  <a:pt x="30" y="3463"/>
                </a:lnTo>
                <a:lnTo>
                  <a:pt x="33" y="3484"/>
                </a:lnTo>
                <a:lnTo>
                  <a:pt x="38" y="3505"/>
                </a:lnTo>
                <a:lnTo>
                  <a:pt x="43" y="3524"/>
                </a:lnTo>
                <a:lnTo>
                  <a:pt x="50" y="3544"/>
                </a:lnTo>
                <a:lnTo>
                  <a:pt x="56" y="3563"/>
                </a:lnTo>
                <a:lnTo>
                  <a:pt x="65" y="3581"/>
                </a:lnTo>
                <a:lnTo>
                  <a:pt x="75" y="3600"/>
                </a:lnTo>
                <a:lnTo>
                  <a:pt x="84" y="3618"/>
                </a:lnTo>
                <a:lnTo>
                  <a:pt x="95" y="3636"/>
                </a:lnTo>
                <a:lnTo>
                  <a:pt x="107" y="3652"/>
                </a:lnTo>
                <a:lnTo>
                  <a:pt x="121" y="3669"/>
                </a:lnTo>
                <a:lnTo>
                  <a:pt x="135" y="3685"/>
                </a:lnTo>
                <a:lnTo>
                  <a:pt x="142" y="3693"/>
                </a:lnTo>
                <a:lnTo>
                  <a:pt x="150" y="3701"/>
                </a:lnTo>
                <a:lnTo>
                  <a:pt x="165" y="3716"/>
                </a:lnTo>
                <a:lnTo>
                  <a:pt x="182" y="3730"/>
                </a:lnTo>
                <a:lnTo>
                  <a:pt x="190" y="3736"/>
                </a:lnTo>
                <a:lnTo>
                  <a:pt x="199" y="3743"/>
                </a:lnTo>
                <a:lnTo>
                  <a:pt x="207" y="3749"/>
                </a:lnTo>
                <a:lnTo>
                  <a:pt x="216" y="3756"/>
                </a:lnTo>
                <a:lnTo>
                  <a:pt x="234" y="3767"/>
                </a:lnTo>
                <a:lnTo>
                  <a:pt x="253" y="3776"/>
                </a:lnTo>
                <a:lnTo>
                  <a:pt x="272" y="3786"/>
                </a:lnTo>
                <a:lnTo>
                  <a:pt x="292" y="3794"/>
                </a:lnTo>
                <a:lnTo>
                  <a:pt x="312" y="3801"/>
                </a:lnTo>
                <a:lnTo>
                  <a:pt x="334" y="3808"/>
                </a:lnTo>
                <a:lnTo>
                  <a:pt x="354" y="3813"/>
                </a:lnTo>
                <a:lnTo>
                  <a:pt x="377" y="3817"/>
                </a:lnTo>
                <a:lnTo>
                  <a:pt x="400" y="3821"/>
                </a:lnTo>
                <a:lnTo>
                  <a:pt x="412" y="3822"/>
                </a:lnTo>
                <a:lnTo>
                  <a:pt x="422" y="3823"/>
                </a:lnTo>
                <a:lnTo>
                  <a:pt x="446" y="3825"/>
                </a:lnTo>
                <a:lnTo>
                  <a:pt x="471" y="3825"/>
                </a:lnTo>
                <a:lnTo>
                  <a:pt x="491" y="3825"/>
                </a:lnTo>
                <a:lnTo>
                  <a:pt x="510" y="3824"/>
                </a:lnTo>
                <a:lnTo>
                  <a:pt x="531" y="3822"/>
                </a:lnTo>
                <a:lnTo>
                  <a:pt x="550" y="3820"/>
                </a:lnTo>
                <a:lnTo>
                  <a:pt x="571" y="3817"/>
                </a:lnTo>
                <a:lnTo>
                  <a:pt x="591" y="3814"/>
                </a:lnTo>
                <a:lnTo>
                  <a:pt x="611" y="3810"/>
                </a:lnTo>
                <a:lnTo>
                  <a:pt x="631" y="3804"/>
                </a:lnTo>
                <a:lnTo>
                  <a:pt x="673" y="3794"/>
                </a:lnTo>
                <a:lnTo>
                  <a:pt x="694" y="3787"/>
                </a:lnTo>
                <a:lnTo>
                  <a:pt x="715" y="3780"/>
                </a:lnTo>
                <a:lnTo>
                  <a:pt x="737" y="3772"/>
                </a:lnTo>
                <a:lnTo>
                  <a:pt x="757" y="3763"/>
                </a:lnTo>
                <a:lnTo>
                  <a:pt x="779" y="3754"/>
                </a:lnTo>
                <a:lnTo>
                  <a:pt x="801" y="3744"/>
                </a:lnTo>
                <a:lnTo>
                  <a:pt x="823" y="3733"/>
                </a:lnTo>
                <a:lnTo>
                  <a:pt x="845" y="3722"/>
                </a:lnTo>
                <a:lnTo>
                  <a:pt x="867" y="3710"/>
                </a:lnTo>
                <a:lnTo>
                  <a:pt x="889" y="3698"/>
                </a:lnTo>
                <a:lnTo>
                  <a:pt x="912" y="3685"/>
                </a:lnTo>
                <a:lnTo>
                  <a:pt x="935" y="3671"/>
                </a:lnTo>
                <a:lnTo>
                  <a:pt x="957" y="3657"/>
                </a:lnTo>
                <a:lnTo>
                  <a:pt x="980" y="3642"/>
                </a:lnTo>
                <a:lnTo>
                  <a:pt x="1027" y="3611"/>
                </a:lnTo>
                <a:lnTo>
                  <a:pt x="1049" y="3593"/>
                </a:lnTo>
                <a:lnTo>
                  <a:pt x="1073" y="3576"/>
                </a:lnTo>
                <a:lnTo>
                  <a:pt x="1121" y="3539"/>
                </a:lnTo>
                <a:lnTo>
                  <a:pt x="1144" y="3520"/>
                </a:lnTo>
                <a:lnTo>
                  <a:pt x="1168" y="3500"/>
                </a:lnTo>
                <a:lnTo>
                  <a:pt x="1192" y="3480"/>
                </a:lnTo>
                <a:lnTo>
                  <a:pt x="1216" y="3458"/>
                </a:lnTo>
                <a:lnTo>
                  <a:pt x="1239" y="3437"/>
                </a:lnTo>
                <a:lnTo>
                  <a:pt x="1262" y="3415"/>
                </a:lnTo>
                <a:lnTo>
                  <a:pt x="1285" y="3393"/>
                </a:lnTo>
                <a:lnTo>
                  <a:pt x="1307" y="3370"/>
                </a:lnTo>
                <a:lnTo>
                  <a:pt x="1330" y="3347"/>
                </a:lnTo>
                <a:lnTo>
                  <a:pt x="1353" y="3324"/>
                </a:lnTo>
                <a:lnTo>
                  <a:pt x="1374" y="3299"/>
                </a:lnTo>
                <a:lnTo>
                  <a:pt x="1397" y="3275"/>
                </a:lnTo>
                <a:lnTo>
                  <a:pt x="1419" y="3250"/>
                </a:lnTo>
                <a:lnTo>
                  <a:pt x="1439" y="3224"/>
                </a:lnTo>
                <a:lnTo>
                  <a:pt x="1461" y="3198"/>
                </a:lnTo>
                <a:lnTo>
                  <a:pt x="1481" y="3172"/>
                </a:lnTo>
                <a:lnTo>
                  <a:pt x="1522" y="3118"/>
                </a:lnTo>
                <a:lnTo>
                  <a:pt x="1543" y="3091"/>
                </a:lnTo>
                <a:lnTo>
                  <a:pt x="1562" y="3063"/>
                </a:lnTo>
                <a:lnTo>
                  <a:pt x="1601" y="3005"/>
                </a:lnTo>
                <a:lnTo>
                  <a:pt x="1621" y="2976"/>
                </a:lnTo>
                <a:lnTo>
                  <a:pt x="1640" y="2946"/>
                </a:lnTo>
                <a:lnTo>
                  <a:pt x="1659" y="2916"/>
                </a:lnTo>
                <a:lnTo>
                  <a:pt x="1677" y="2885"/>
                </a:lnTo>
                <a:lnTo>
                  <a:pt x="1695" y="2854"/>
                </a:lnTo>
                <a:lnTo>
                  <a:pt x="1714" y="2823"/>
                </a:lnTo>
                <a:lnTo>
                  <a:pt x="1749" y="2758"/>
                </a:lnTo>
                <a:lnTo>
                  <a:pt x="1767" y="2725"/>
                </a:lnTo>
                <a:lnTo>
                  <a:pt x="1784" y="2692"/>
                </a:lnTo>
                <a:lnTo>
                  <a:pt x="1817" y="2623"/>
                </a:lnTo>
                <a:lnTo>
                  <a:pt x="1834" y="2589"/>
                </a:lnTo>
                <a:lnTo>
                  <a:pt x="1849" y="2554"/>
                </a:lnTo>
                <a:lnTo>
                  <a:pt x="1879" y="2485"/>
                </a:lnTo>
                <a:lnTo>
                  <a:pt x="1893" y="2449"/>
                </a:lnTo>
                <a:lnTo>
                  <a:pt x="1907" y="2414"/>
                </a:lnTo>
                <a:lnTo>
                  <a:pt x="1920" y="2379"/>
                </a:lnTo>
                <a:lnTo>
                  <a:pt x="1932" y="2343"/>
                </a:lnTo>
                <a:lnTo>
                  <a:pt x="1945" y="2307"/>
                </a:lnTo>
                <a:lnTo>
                  <a:pt x="1956" y="2271"/>
                </a:lnTo>
                <a:lnTo>
                  <a:pt x="1968" y="2236"/>
                </a:lnTo>
                <a:lnTo>
                  <a:pt x="1977" y="2199"/>
                </a:lnTo>
                <a:lnTo>
                  <a:pt x="1988" y="2163"/>
                </a:lnTo>
                <a:lnTo>
                  <a:pt x="1998" y="2126"/>
                </a:lnTo>
                <a:lnTo>
                  <a:pt x="2007" y="2091"/>
                </a:lnTo>
                <a:lnTo>
                  <a:pt x="2015" y="2054"/>
                </a:lnTo>
                <a:lnTo>
                  <a:pt x="2023" y="2017"/>
                </a:lnTo>
                <a:lnTo>
                  <a:pt x="2030" y="1980"/>
                </a:lnTo>
                <a:lnTo>
                  <a:pt x="2038" y="1942"/>
                </a:lnTo>
                <a:lnTo>
                  <a:pt x="2044" y="1906"/>
                </a:lnTo>
                <a:lnTo>
                  <a:pt x="2050" y="1868"/>
                </a:lnTo>
                <a:lnTo>
                  <a:pt x="2055" y="1831"/>
                </a:lnTo>
                <a:lnTo>
                  <a:pt x="2061" y="1793"/>
                </a:lnTo>
                <a:lnTo>
                  <a:pt x="2065" y="1755"/>
                </a:lnTo>
                <a:lnTo>
                  <a:pt x="2068" y="1717"/>
                </a:lnTo>
                <a:lnTo>
                  <a:pt x="2071" y="1679"/>
                </a:lnTo>
                <a:lnTo>
                  <a:pt x="2075" y="1640"/>
                </a:lnTo>
                <a:lnTo>
                  <a:pt x="2077" y="1602"/>
                </a:lnTo>
                <a:lnTo>
                  <a:pt x="2079" y="1563"/>
                </a:lnTo>
                <a:lnTo>
                  <a:pt x="2080" y="1525"/>
                </a:lnTo>
                <a:lnTo>
                  <a:pt x="2081" y="1486"/>
                </a:lnTo>
                <a:lnTo>
                  <a:pt x="2081" y="1447"/>
                </a:lnTo>
                <a:lnTo>
                  <a:pt x="2081" y="1404"/>
                </a:lnTo>
                <a:lnTo>
                  <a:pt x="2080" y="1363"/>
                </a:lnTo>
                <a:lnTo>
                  <a:pt x="2078" y="1322"/>
                </a:lnTo>
                <a:lnTo>
                  <a:pt x="2077" y="1281"/>
                </a:lnTo>
                <a:lnTo>
                  <a:pt x="2074" y="1241"/>
                </a:lnTo>
                <a:lnTo>
                  <a:pt x="2070" y="1202"/>
                </a:lnTo>
                <a:lnTo>
                  <a:pt x="2067" y="1163"/>
                </a:lnTo>
                <a:lnTo>
                  <a:pt x="2062" y="1125"/>
                </a:lnTo>
                <a:lnTo>
                  <a:pt x="2057" y="1087"/>
                </a:lnTo>
                <a:lnTo>
                  <a:pt x="2054" y="1069"/>
                </a:lnTo>
                <a:lnTo>
                  <a:pt x="2052" y="1050"/>
                </a:lnTo>
                <a:lnTo>
                  <a:pt x="2045" y="1014"/>
                </a:lnTo>
                <a:lnTo>
                  <a:pt x="2039" y="978"/>
                </a:lnTo>
                <a:lnTo>
                  <a:pt x="2031" y="942"/>
                </a:lnTo>
                <a:lnTo>
                  <a:pt x="2027" y="925"/>
                </a:lnTo>
                <a:lnTo>
                  <a:pt x="2023" y="907"/>
                </a:lnTo>
                <a:lnTo>
                  <a:pt x="2014" y="874"/>
                </a:lnTo>
                <a:lnTo>
                  <a:pt x="2005" y="840"/>
                </a:lnTo>
                <a:lnTo>
                  <a:pt x="1996" y="807"/>
                </a:lnTo>
                <a:lnTo>
                  <a:pt x="1985" y="774"/>
                </a:lnTo>
                <a:lnTo>
                  <a:pt x="1974" y="743"/>
                </a:lnTo>
                <a:lnTo>
                  <a:pt x="1963" y="712"/>
                </a:lnTo>
                <a:lnTo>
                  <a:pt x="1950" y="681"/>
                </a:lnTo>
                <a:lnTo>
                  <a:pt x="1938" y="651"/>
                </a:lnTo>
                <a:lnTo>
                  <a:pt x="1924" y="622"/>
                </a:lnTo>
                <a:lnTo>
                  <a:pt x="1911" y="592"/>
                </a:lnTo>
                <a:lnTo>
                  <a:pt x="1896" y="564"/>
                </a:lnTo>
                <a:lnTo>
                  <a:pt x="1881" y="536"/>
                </a:lnTo>
                <a:lnTo>
                  <a:pt x="1866" y="509"/>
                </a:lnTo>
                <a:lnTo>
                  <a:pt x="1850" y="483"/>
                </a:lnTo>
                <a:lnTo>
                  <a:pt x="1833" y="457"/>
                </a:lnTo>
                <a:lnTo>
                  <a:pt x="1815" y="431"/>
                </a:lnTo>
                <a:lnTo>
                  <a:pt x="1797" y="406"/>
                </a:lnTo>
                <a:lnTo>
                  <a:pt x="1779" y="382"/>
                </a:lnTo>
                <a:lnTo>
                  <a:pt x="1760" y="359"/>
                </a:lnTo>
                <a:lnTo>
                  <a:pt x="1741" y="336"/>
                </a:lnTo>
                <a:lnTo>
                  <a:pt x="1720" y="314"/>
                </a:lnTo>
                <a:lnTo>
                  <a:pt x="1701" y="293"/>
                </a:lnTo>
                <a:lnTo>
                  <a:pt x="1680" y="272"/>
                </a:lnTo>
                <a:lnTo>
                  <a:pt x="1660" y="252"/>
                </a:lnTo>
                <a:lnTo>
                  <a:pt x="1638" y="233"/>
                </a:lnTo>
                <a:lnTo>
                  <a:pt x="1616" y="215"/>
                </a:lnTo>
                <a:lnTo>
                  <a:pt x="1595" y="197"/>
                </a:lnTo>
                <a:lnTo>
                  <a:pt x="1572" y="181"/>
                </a:lnTo>
                <a:lnTo>
                  <a:pt x="1551" y="165"/>
                </a:lnTo>
                <a:lnTo>
                  <a:pt x="1528" y="150"/>
                </a:lnTo>
                <a:lnTo>
                  <a:pt x="1504" y="134"/>
                </a:lnTo>
                <a:lnTo>
                  <a:pt x="1480" y="120"/>
                </a:lnTo>
                <a:lnTo>
                  <a:pt x="1457" y="107"/>
                </a:lnTo>
                <a:lnTo>
                  <a:pt x="1433" y="96"/>
                </a:lnTo>
                <a:lnTo>
                  <a:pt x="1408" y="84"/>
                </a:lnTo>
                <a:lnTo>
                  <a:pt x="1383" y="73"/>
                </a:lnTo>
                <a:lnTo>
                  <a:pt x="1358" y="63"/>
                </a:lnTo>
                <a:lnTo>
                  <a:pt x="1332" y="53"/>
                </a:lnTo>
                <a:lnTo>
                  <a:pt x="1306" y="45"/>
                </a:lnTo>
                <a:lnTo>
                  <a:pt x="1280" y="37"/>
                </a:lnTo>
                <a:lnTo>
                  <a:pt x="1253" y="31"/>
                </a:lnTo>
                <a:lnTo>
                  <a:pt x="1226" y="24"/>
                </a:lnTo>
                <a:lnTo>
                  <a:pt x="1199" y="18"/>
                </a:lnTo>
                <a:lnTo>
                  <a:pt x="1172" y="13"/>
                </a:lnTo>
                <a:lnTo>
                  <a:pt x="1144" y="9"/>
                </a:lnTo>
                <a:lnTo>
                  <a:pt x="1116" y="6"/>
                </a:lnTo>
                <a:lnTo>
                  <a:pt x="1087" y="3"/>
                </a:lnTo>
                <a:lnTo>
                  <a:pt x="1058" y="1"/>
                </a:lnTo>
                <a:lnTo>
                  <a:pt x="1029" y="0"/>
                </a:lnTo>
                <a:lnTo>
                  <a:pt x="999" y="0"/>
                </a:lnTo>
                <a:lnTo>
                  <a:pt x="974" y="0"/>
                </a:lnTo>
                <a:lnTo>
                  <a:pt x="948" y="1"/>
                </a:lnTo>
                <a:lnTo>
                  <a:pt x="922" y="2"/>
                </a:lnTo>
                <a:lnTo>
                  <a:pt x="896" y="5"/>
                </a:lnTo>
                <a:lnTo>
                  <a:pt x="871" y="7"/>
                </a:lnTo>
                <a:lnTo>
                  <a:pt x="846" y="9"/>
                </a:lnTo>
                <a:lnTo>
                  <a:pt x="821" y="13"/>
                </a:lnTo>
                <a:lnTo>
                  <a:pt x="797" y="16"/>
                </a:lnTo>
                <a:lnTo>
                  <a:pt x="774" y="22"/>
                </a:lnTo>
                <a:lnTo>
                  <a:pt x="750" y="26"/>
                </a:lnTo>
                <a:lnTo>
                  <a:pt x="726" y="33"/>
                </a:lnTo>
                <a:lnTo>
                  <a:pt x="702" y="38"/>
                </a:lnTo>
                <a:lnTo>
                  <a:pt x="680" y="45"/>
                </a:lnTo>
                <a:lnTo>
                  <a:pt x="657" y="52"/>
                </a:lnTo>
                <a:lnTo>
                  <a:pt x="634" y="60"/>
                </a:lnTo>
                <a:lnTo>
                  <a:pt x="612" y="68"/>
                </a:lnTo>
                <a:lnTo>
                  <a:pt x="590" y="77"/>
                </a:lnTo>
                <a:lnTo>
                  <a:pt x="568" y="87"/>
                </a:lnTo>
                <a:lnTo>
                  <a:pt x="525" y="107"/>
                </a:lnTo>
                <a:lnTo>
                  <a:pt x="505" y="118"/>
                </a:lnTo>
                <a:lnTo>
                  <a:pt x="483" y="129"/>
                </a:lnTo>
                <a:lnTo>
                  <a:pt x="462" y="141"/>
                </a:lnTo>
                <a:lnTo>
                  <a:pt x="443" y="154"/>
                </a:lnTo>
                <a:lnTo>
                  <a:pt x="422" y="167"/>
                </a:lnTo>
                <a:lnTo>
                  <a:pt x="403" y="181"/>
                </a:lnTo>
                <a:lnTo>
                  <a:pt x="384" y="195"/>
                </a:lnTo>
                <a:lnTo>
                  <a:pt x="364" y="209"/>
                </a:lnTo>
                <a:lnTo>
                  <a:pt x="345" y="225"/>
                </a:lnTo>
                <a:lnTo>
                  <a:pt x="326" y="241"/>
                </a:lnTo>
                <a:lnTo>
                  <a:pt x="308" y="257"/>
                </a:lnTo>
                <a:lnTo>
                  <a:pt x="290" y="274"/>
                </a:lnTo>
                <a:lnTo>
                  <a:pt x="272" y="291"/>
                </a:lnTo>
                <a:lnTo>
                  <a:pt x="255" y="309"/>
                </a:lnTo>
                <a:lnTo>
                  <a:pt x="238" y="326"/>
                </a:lnTo>
                <a:lnTo>
                  <a:pt x="222" y="345"/>
                </a:lnTo>
                <a:lnTo>
                  <a:pt x="206" y="363"/>
                </a:lnTo>
                <a:lnTo>
                  <a:pt x="191" y="381"/>
                </a:lnTo>
                <a:lnTo>
                  <a:pt x="177" y="401"/>
                </a:lnTo>
                <a:lnTo>
                  <a:pt x="163" y="419"/>
                </a:lnTo>
                <a:lnTo>
                  <a:pt x="150" y="439"/>
                </a:lnTo>
                <a:lnTo>
                  <a:pt x="137" y="458"/>
                </a:lnTo>
                <a:lnTo>
                  <a:pt x="124" y="479"/>
                </a:lnTo>
                <a:lnTo>
                  <a:pt x="113" y="498"/>
                </a:lnTo>
                <a:lnTo>
                  <a:pt x="103" y="519"/>
                </a:lnTo>
                <a:lnTo>
                  <a:pt x="92" y="539"/>
                </a:lnTo>
                <a:lnTo>
                  <a:pt x="82" y="560"/>
                </a:lnTo>
                <a:lnTo>
                  <a:pt x="72" y="582"/>
                </a:lnTo>
                <a:lnTo>
                  <a:pt x="55" y="625"/>
                </a:lnTo>
                <a:lnTo>
                  <a:pt x="48" y="647"/>
                </a:lnTo>
                <a:lnTo>
                  <a:pt x="41" y="669"/>
                </a:lnTo>
                <a:lnTo>
                  <a:pt x="35" y="691"/>
                </a:lnTo>
                <a:lnTo>
                  <a:pt x="28" y="715"/>
                </a:lnTo>
                <a:lnTo>
                  <a:pt x="23" y="737"/>
                </a:lnTo>
                <a:lnTo>
                  <a:pt x="18" y="760"/>
                </a:lnTo>
                <a:lnTo>
                  <a:pt x="14" y="784"/>
                </a:lnTo>
                <a:lnTo>
                  <a:pt x="11" y="808"/>
                </a:lnTo>
                <a:lnTo>
                  <a:pt x="8" y="832"/>
                </a:lnTo>
                <a:lnTo>
                  <a:pt x="4" y="857"/>
                </a:lnTo>
                <a:lnTo>
                  <a:pt x="2" y="880"/>
                </a:lnTo>
                <a:lnTo>
                  <a:pt x="1" y="905"/>
                </a:lnTo>
                <a:lnTo>
                  <a:pt x="0" y="931"/>
                </a:lnTo>
                <a:lnTo>
                  <a:pt x="0" y="956"/>
                </a:lnTo>
                <a:lnTo>
                  <a:pt x="0" y="981"/>
                </a:lnTo>
                <a:lnTo>
                  <a:pt x="1" y="1005"/>
                </a:lnTo>
                <a:lnTo>
                  <a:pt x="2" y="1030"/>
                </a:lnTo>
                <a:lnTo>
                  <a:pt x="4" y="1054"/>
                </a:lnTo>
                <a:lnTo>
                  <a:pt x="8" y="1077"/>
                </a:lnTo>
                <a:lnTo>
                  <a:pt x="11" y="1101"/>
                </a:lnTo>
                <a:lnTo>
                  <a:pt x="14" y="1124"/>
                </a:lnTo>
                <a:lnTo>
                  <a:pt x="18" y="1148"/>
                </a:lnTo>
                <a:lnTo>
                  <a:pt x="23" y="1171"/>
                </a:lnTo>
                <a:lnTo>
                  <a:pt x="28" y="1193"/>
                </a:lnTo>
                <a:lnTo>
                  <a:pt x="35" y="1216"/>
                </a:lnTo>
                <a:lnTo>
                  <a:pt x="41" y="1238"/>
                </a:lnTo>
                <a:lnTo>
                  <a:pt x="48" y="1260"/>
                </a:lnTo>
                <a:lnTo>
                  <a:pt x="55" y="1282"/>
                </a:lnTo>
                <a:lnTo>
                  <a:pt x="64" y="1304"/>
                </a:lnTo>
                <a:lnTo>
                  <a:pt x="72" y="1325"/>
                </a:lnTo>
                <a:lnTo>
                  <a:pt x="82" y="1347"/>
                </a:lnTo>
                <a:lnTo>
                  <a:pt x="92" y="1368"/>
                </a:lnTo>
                <a:lnTo>
                  <a:pt x="97" y="1378"/>
                </a:lnTo>
                <a:lnTo>
                  <a:pt x="103" y="1388"/>
                </a:lnTo>
                <a:lnTo>
                  <a:pt x="113" y="1409"/>
                </a:lnTo>
                <a:lnTo>
                  <a:pt x="124" y="1429"/>
                </a:lnTo>
                <a:lnTo>
                  <a:pt x="137" y="1450"/>
                </a:lnTo>
                <a:lnTo>
                  <a:pt x="150" y="1470"/>
                </a:lnTo>
                <a:lnTo>
                  <a:pt x="163" y="1490"/>
                </a:lnTo>
                <a:lnTo>
                  <a:pt x="177" y="1509"/>
                </a:lnTo>
                <a:lnTo>
                  <a:pt x="191" y="1529"/>
                </a:lnTo>
                <a:lnTo>
                  <a:pt x="206" y="1548"/>
                </a:lnTo>
                <a:lnTo>
                  <a:pt x="222" y="1568"/>
                </a:lnTo>
                <a:lnTo>
                  <a:pt x="238" y="1586"/>
                </a:lnTo>
                <a:lnTo>
                  <a:pt x="255" y="1605"/>
                </a:lnTo>
                <a:lnTo>
                  <a:pt x="272" y="1623"/>
                </a:lnTo>
                <a:lnTo>
                  <a:pt x="290" y="1641"/>
                </a:lnTo>
                <a:lnTo>
                  <a:pt x="308" y="1660"/>
                </a:lnTo>
                <a:lnTo>
                  <a:pt x="326" y="1677"/>
                </a:lnTo>
                <a:lnTo>
                  <a:pt x="345" y="1693"/>
                </a:lnTo>
                <a:lnTo>
                  <a:pt x="363" y="1710"/>
                </a:lnTo>
                <a:lnTo>
                  <a:pt x="381" y="1725"/>
                </a:lnTo>
                <a:lnTo>
                  <a:pt x="401" y="1740"/>
                </a:lnTo>
                <a:lnTo>
                  <a:pt x="439" y="1768"/>
                </a:lnTo>
                <a:lnTo>
                  <a:pt x="458" y="1782"/>
                </a:lnTo>
                <a:lnTo>
                  <a:pt x="478" y="1794"/>
                </a:lnTo>
                <a:lnTo>
                  <a:pt x="497" y="1807"/>
                </a:lnTo>
                <a:lnTo>
                  <a:pt x="516" y="1818"/>
                </a:lnTo>
                <a:lnTo>
                  <a:pt x="536" y="1830"/>
                </a:lnTo>
                <a:lnTo>
                  <a:pt x="555" y="1840"/>
                </a:lnTo>
                <a:lnTo>
                  <a:pt x="576" y="1849"/>
                </a:lnTo>
                <a:lnTo>
                  <a:pt x="595" y="1859"/>
                </a:lnTo>
                <a:lnTo>
                  <a:pt x="636" y="1876"/>
                </a:lnTo>
                <a:lnTo>
                  <a:pt x="657" y="1884"/>
                </a:lnTo>
                <a:lnTo>
                  <a:pt x="677" y="1890"/>
                </a:lnTo>
                <a:lnTo>
                  <a:pt x="698" y="1897"/>
                </a:lnTo>
                <a:lnTo>
                  <a:pt x="720" y="1903"/>
                </a:lnTo>
                <a:lnTo>
                  <a:pt x="740" y="1909"/>
                </a:lnTo>
                <a:lnTo>
                  <a:pt x="762" y="1913"/>
                </a:lnTo>
                <a:lnTo>
                  <a:pt x="782" y="1917"/>
                </a:lnTo>
                <a:lnTo>
                  <a:pt x="804" y="1922"/>
                </a:lnTo>
                <a:lnTo>
                  <a:pt x="826" y="1924"/>
                </a:lnTo>
                <a:lnTo>
                  <a:pt x="847" y="1927"/>
                </a:lnTo>
                <a:lnTo>
                  <a:pt x="870" y="1929"/>
                </a:lnTo>
                <a:lnTo>
                  <a:pt x="891" y="1930"/>
                </a:lnTo>
                <a:lnTo>
                  <a:pt x="913" y="1932"/>
                </a:lnTo>
                <a:lnTo>
                  <a:pt x="936" y="1932"/>
                </a:lnTo>
                <a:lnTo>
                  <a:pt x="1031" y="1932"/>
                </a:lnTo>
                <a:lnTo>
                  <a:pt x="1028" y="1978"/>
                </a:lnTo>
                <a:lnTo>
                  <a:pt x="1022" y="2024"/>
                </a:lnTo>
                <a:lnTo>
                  <a:pt x="1019" y="2045"/>
                </a:lnTo>
                <a:lnTo>
                  <a:pt x="1016" y="2068"/>
                </a:lnTo>
                <a:lnTo>
                  <a:pt x="1012" y="2090"/>
                </a:lnTo>
                <a:lnTo>
                  <a:pt x="1008" y="2111"/>
                </a:lnTo>
                <a:lnTo>
                  <a:pt x="1004" y="2132"/>
                </a:lnTo>
                <a:lnTo>
                  <a:pt x="998" y="2153"/>
                </a:lnTo>
                <a:lnTo>
                  <a:pt x="989" y="2194"/>
                </a:lnTo>
                <a:lnTo>
                  <a:pt x="983" y="2214"/>
                </a:lnTo>
                <a:lnTo>
                  <a:pt x="977" y="2234"/>
                </a:lnTo>
                <a:lnTo>
                  <a:pt x="970" y="2253"/>
                </a:lnTo>
                <a:lnTo>
                  <a:pt x="964" y="2273"/>
                </a:lnTo>
                <a:lnTo>
                  <a:pt x="950" y="2310"/>
                </a:lnTo>
                <a:lnTo>
                  <a:pt x="942" y="2329"/>
                </a:lnTo>
                <a:lnTo>
                  <a:pt x="935" y="2347"/>
                </a:lnTo>
                <a:lnTo>
                  <a:pt x="917" y="2383"/>
                </a:lnTo>
                <a:lnTo>
                  <a:pt x="909" y="2400"/>
                </a:lnTo>
                <a:lnTo>
                  <a:pt x="900" y="2417"/>
                </a:lnTo>
                <a:lnTo>
                  <a:pt x="890" y="2434"/>
                </a:lnTo>
                <a:lnTo>
                  <a:pt x="881" y="2450"/>
                </a:lnTo>
                <a:lnTo>
                  <a:pt x="860" y="2483"/>
                </a:lnTo>
                <a:lnTo>
                  <a:pt x="849" y="2498"/>
                </a:lnTo>
                <a:lnTo>
                  <a:pt x="837" y="2514"/>
                </a:lnTo>
                <a:lnTo>
                  <a:pt x="827" y="2529"/>
                </a:lnTo>
                <a:lnTo>
                  <a:pt x="815" y="2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4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887" y="2492870"/>
            <a:ext cx="10944873" cy="2016280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7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Add Thank You Message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4509150"/>
            <a:ext cx="10944872" cy="1080150"/>
          </a:xfrm>
        </p:spPr>
        <p:txBody>
          <a:bodyPr/>
          <a:lstStyle>
            <a:lvl1pPr marL="0" indent="0" algn="ctr">
              <a:spcBef>
                <a:spcPts val="40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Add Contact Details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8A32248-9A95-CD41-B093-6CBDE6285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6239324"/>
            <a:ext cx="2377736" cy="2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3887" y="2492870"/>
            <a:ext cx="10944873" cy="2016280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 Message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4509150"/>
            <a:ext cx="10944872" cy="1080150"/>
          </a:xfrm>
        </p:spPr>
        <p:txBody>
          <a:bodyPr/>
          <a:lstStyle>
            <a:lvl1pPr marL="0" indent="0" algn="ctr">
              <a:spcBef>
                <a:spcPts val="40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Add Contact Details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1CFF396-56EA-354C-8DF6-80EF4D9B0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6239324"/>
            <a:ext cx="2377736" cy="2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>
                <a:solidFill>
                  <a:schemeClr val="accent2"/>
                </a:solidFill>
              </a:rPr>
              <a:t>Title</a:t>
            </a:r>
            <a:r>
              <a:rPr lang="en-US" baseline="0">
                <a:solidFill>
                  <a:schemeClr val="accent2"/>
                </a:solidFill>
              </a:rPr>
              <a:t> or Additional information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>
                <a:solidFill>
                  <a:schemeClr val="bg1"/>
                </a:solidFill>
              </a:rPr>
              <a:t>mm/</a:t>
            </a:r>
            <a:r>
              <a:rPr lang="en-US" sz="4000" err="1">
                <a:solidFill>
                  <a:schemeClr val="bg1"/>
                </a:solidFill>
              </a:rPr>
              <a:t>yyyy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wn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10140315" y="4286250"/>
                </a:moveTo>
                <a:lnTo>
                  <a:pt x="10133965" y="4286567"/>
                </a:lnTo>
                <a:lnTo>
                  <a:pt x="10127932" y="4287200"/>
                </a:lnTo>
                <a:lnTo>
                  <a:pt x="10122217" y="4289100"/>
                </a:lnTo>
                <a:lnTo>
                  <a:pt x="10116820" y="4291000"/>
                </a:lnTo>
                <a:lnTo>
                  <a:pt x="10111740" y="4293533"/>
                </a:lnTo>
                <a:lnTo>
                  <a:pt x="10106660" y="4296383"/>
                </a:lnTo>
                <a:lnTo>
                  <a:pt x="10097770" y="4303666"/>
                </a:lnTo>
                <a:lnTo>
                  <a:pt x="10093960" y="4308099"/>
                </a:lnTo>
                <a:lnTo>
                  <a:pt x="10090785" y="4312216"/>
                </a:lnTo>
                <a:lnTo>
                  <a:pt x="10087610" y="4317599"/>
                </a:lnTo>
                <a:lnTo>
                  <a:pt x="10085070" y="4322665"/>
                </a:lnTo>
                <a:lnTo>
                  <a:pt x="10083165" y="4328049"/>
                </a:lnTo>
                <a:lnTo>
                  <a:pt x="10081577" y="4333748"/>
                </a:lnTo>
                <a:lnTo>
                  <a:pt x="10080942" y="4339765"/>
                </a:lnTo>
                <a:lnTo>
                  <a:pt x="10080625" y="4345781"/>
                </a:lnTo>
                <a:lnTo>
                  <a:pt x="10080942" y="4352114"/>
                </a:lnTo>
                <a:lnTo>
                  <a:pt x="10081260" y="4354648"/>
                </a:lnTo>
                <a:lnTo>
                  <a:pt x="10081577" y="4357814"/>
                </a:lnTo>
                <a:lnTo>
                  <a:pt x="10083165" y="4363514"/>
                </a:lnTo>
                <a:lnTo>
                  <a:pt x="10085070" y="4368897"/>
                </a:lnTo>
                <a:lnTo>
                  <a:pt x="10087610" y="4373963"/>
                </a:lnTo>
                <a:lnTo>
                  <a:pt x="10090785" y="4379030"/>
                </a:lnTo>
                <a:lnTo>
                  <a:pt x="10097770" y="4387896"/>
                </a:lnTo>
                <a:lnTo>
                  <a:pt x="10102215" y="4391696"/>
                </a:lnTo>
                <a:lnTo>
                  <a:pt x="10106660" y="4394863"/>
                </a:lnTo>
                <a:lnTo>
                  <a:pt x="10111740" y="4398029"/>
                </a:lnTo>
                <a:lnTo>
                  <a:pt x="10116820" y="4400562"/>
                </a:lnTo>
                <a:lnTo>
                  <a:pt x="10122217" y="4402462"/>
                </a:lnTo>
                <a:lnTo>
                  <a:pt x="10127932" y="4404046"/>
                </a:lnTo>
                <a:lnTo>
                  <a:pt x="10133965" y="4404996"/>
                </a:lnTo>
                <a:lnTo>
                  <a:pt x="10140315" y="4405312"/>
                </a:lnTo>
                <a:lnTo>
                  <a:pt x="10146347" y="4404996"/>
                </a:lnTo>
                <a:lnTo>
                  <a:pt x="10152062" y="4404046"/>
                </a:lnTo>
                <a:lnTo>
                  <a:pt x="10157777" y="4402462"/>
                </a:lnTo>
                <a:lnTo>
                  <a:pt x="10163175" y="4400562"/>
                </a:lnTo>
                <a:lnTo>
                  <a:pt x="10168255" y="4398029"/>
                </a:lnTo>
                <a:lnTo>
                  <a:pt x="10173335" y="4394863"/>
                </a:lnTo>
                <a:lnTo>
                  <a:pt x="10182225" y="4387896"/>
                </a:lnTo>
                <a:lnTo>
                  <a:pt x="10186035" y="4383463"/>
                </a:lnTo>
                <a:lnTo>
                  <a:pt x="10189527" y="4379030"/>
                </a:lnTo>
                <a:lnTo>
                  <a:pt x="10192385" y="4373963"/>
                </a:lnTo>
                <a:lnTo>
                  <a:pt x="10195242" y="4368897"/>
                </a:lnTo>
                <a:lnTo>
                  <a:pt x="10196830" y="4363514"/>
                </a:lnTo>
                <a:lnTo>
                  <a:pt x="10198417" y="4357814"/>
                </a:lnTo>
                <a:lnTo>
                  <a:pt x="10199370" y="4352114"/>
                </a:lnTo>
                <a:lnTo>
                  <a:pt x="10199687" y="4345781"/>
                </a:lnTo>
                <a:lnTo>
                  <a:pt x="10199370" y="4339765"/>
                </a:lnTo>
                <a:lnTo>
                  <a:pt x="10199052" y="4336915"/>
                </a:lnTo>
                <a:lnTo>
                  <a:pt x="10198417" y="4333748"/>
                </a:lnTo>
                <a:lnTo>
                  <a:pt x="10196830" y="4328049"/>
                </a:lnTo>
                <a:lnTo>
                  <a:pt x="10195242" y="4322665"/>
                </a:lnTo>
                <a:lnTo>
                  <a:pt x="10192385" y="4317599"/>
                </a:lnTo>
                <a:lnTo>
                  <a:pt x="10189527" y="4312216"/>
                </a:lnTo>
                <a:lnTo>
                  <a:pt x="10182225" y="4303666"/>
                </a:lnTo>
                <a:lnTo>
                  <a:pt x="10177780" y="4299866"/>
                </a:lnTo>
                <a:lnTo>
                  <a:pt x="10173335" y="4296383"/>
                </a:lnTo>
                <a:lnTo>
                  <a:pt x="10168255" y="4293533"/>
                </a:lnTo>
                <a:lnTo>
                  <a:pt x="10163175" y="4291000"/>
                </a:lnTo>
                <a:lnTo>
                  <a:pt x="10157777" y="4289100"/>
                </a:lnTo>
                <a:lnTo>
                  <a:pt x="10152062" y="4287200"/>
                </a:lnTo>
                <a:lnTo>
                  <a:pt x="10146347" y="4286567"/>
                </a:lnTo>
                <a:close/>
                <a:moveTo>
                  <a:pt x="8861899" y="3443288"/>
                </a:moveTo>
                <a:lnTo>
                  <a:pt x="8850456" y="3443923"/>
                </a:lnTo>
                <a:lnTo>
                  <a:pt x="8840285" y="3446462"/>
                </a:lnTo>
                <a:lnTo>
                  <a:pt x="8831068" y="3450271"/>
                </a:lnTo>
                <a:lnTo>
                  <a:pt x="8826936" y="3452493"/>
                </a:lnTo>
                <a:lnTo>
                  <a:pt x="8823122" y="3455349"/>
                </a:lnTo>
                <a:lnTo>
                  <a:pt x="8819307" y="3458206"/>
                </a:lnTo>
                <a:lnTo>
                  <a:pt x="8815493" y="3461697"/>
                </a:lnTo>
                <a:lnTo>
                  <a:pt x="8809454" y="3469632"/>
                </a:lnTo>
                <a:lnTo>
                  <a:pt x="8804051" y="3477884"/>
                </a:lnTo>
                <a:lnTo>
                  <a:pt x="8799283" y="3487723"/>
                </a:lnTo>
                <a:lnTo>
                  <a:pt x="8707425" y="3697839"/>
                </a:lnTo>
                <a:lnTo>
                  <a:pt x="8616203" y="3907637"/>
                </a:lnTo>
                <a:lnTo>
                  <a:pt x="8524663" y="4117435"/>
                </a:lnTo>
                <a:lnTo>
                  <a:pt x="8433441" y="4327233"/>
                </a:lnTo>
                <a:lnTo>
                  <a:pt x="8430581" y="4332946"/>
                </a:lnTo>
                <a:lnTo>
                  <a:pt x="8429309" y="4338659"/>
                </a:lnTo>
                <a:lnTo>
                  <a:pt x="8428356" y="4344690"/>
                </a:lnTo>
                <a:lnTo>
                  <a:pt x="8428038" y="4351355"/>
                </a:lnTo>
                <a:lnTo>
                  <a:pt x="8428356" y="4356433"/>
                </a:lnTo>
                <a:lnTo>
                  <a:pt x="8428992" y="4361512"/>
                </a:lnTo>
                <a:lnTo>
                  <a:pt x="8430263" y="4366273"/>
                </a:lnTo>
                <a:lnTo>
                  <a:pt x="8432488" y="4371034"/>
                </a:lnTo>
                <a:lnTo>
                  <a:pt x="8434395" y="4375477"/>
                </a:lnTo>
                <a:lnTo>
                  <a:pt x="8437256" y="4379603"/>
                </a:lnTo>
                <a:lnTo>
                  <a:pt x="8440434" y="4383729"/>
                </a:lnTo>
                <a:lnTo>
                  <a:pt x="8443930" y="4387538"/>
                </a:lnTo>
                <a:lnTo>
                  <a:pt x="8447744" y="4391347"/>
                </a:lnTo>
                <a:lnTo>
                  <a:pt x="8452194" y="4394203"/>
                </a:lnTo>
                <a:lnTo>
                  <a:pt x="8456644" y="4397060"/>
                </a:lnTo>
                <a:lnTo>
                  <a:pt x="8461412" y="4399599"/>
                </a:lnTo>
                <a:lnTo>
                  <a:pt x="8471583" y="4402773"/>
                </a:lnTo>
                <a:lnTo>
                  <a:pt x="8482390" y="4403725"/>
                </a:lnTo>
                <a:lnTo>
                  <a:pt x="8491925" y="4403090"/>
                </a:lnTo>
                <a:lnTo>
                  <a:pt x="8501143" y="4400869"/>
                </a:lnTo>
                <a:lnTo>
                  <a:pt x="8509089" y="4397060"/>
                </a:lnTo>
                <a:lnTo>
                  <a:pt x="8516717" y="4392299"/>
                </a:lnTo>
                <a:lnTo>
                  <a:pt x="8520214" y="4389125"/>
                </a:lnTo>
                <a:lnTo>
                  <a:pt x="8523074" y="4386268"/>
                </a:lnTo>
                <a:lnTo>
                  <a:pt x="8528795" y="4379286"/>
                </a:lnTo>
                <a:lnTo>
                  <a:pt x="8533563" y="4371986"/>
                </a:lnTo>
                <a:lnTo>
                  <a:pt x="8537695" y="4363416"/>
                </a:lnTo>
                <a:lnTo>
                  <a:pt x="8619700" y="4167901"/>
                </a:lnTo>
                <a:lnTo>
                  <a:pt x="8701704" y="3972703"/>
                </a:lnTo>
                <a:lnTo>
                  <a:pt x="8783708" y="3777188"/>
                </a:lnTo>
                <a:lnTo>
                  <a:pt x="8866031" y="3581990"/>
                </a:lnTo>
                <a:lnTo>
                  <a:pt x="8948035" y="3777822"/>
                </a:lnTo>
                <a:lnTo>
                  <a:pt x="9030358" y="3973972"/>
                </a:lnTo>
                <a:lnTo>
                  <a:pt x="9112362" y="4169805"/>
                </a:lnTo>
                <a:lnTo>
                  <a:pt x="9195002" y="4366273"/>
                </a:lnTo>
                <a:lnTo>
                  <a:pt x="9199134" y="4373255"/>
                </a:lnTo>
                <a:lnTo>
                  <a:pt x="9203902" y="4380238"/>
                </a:lnTo>
                <a:lnTo>
                  <a:pt x="9209623" y="4386586"/>
                </a:lnTo>
                <a:lnTo>
                  <a:pt x="9215980" y="4391982"/>
                </a:lnTo>
                <a:lnTo>
                  <a:pt x="9223291" y="4397060"/>
                </a:lnTo>
                <a:lnTo>
                  <a:pt x="9230601" y="4400869"/>
                </a:lnTo>
                <a:lnTo>
                  <a:pt x="9239183" y="4403090"/>
                </a:lnTo>
                <a:lnTo>
                  <a:pt x="9243633" y="4403408"/>
                </a:lnTo>
                <a:lnTo>
                  <a:pt x="9248083" y="4403725"/>
                </a:lnTo>
                <a:lnTo>
                  <a:pt x="9258889" y="4402773"/>
                </a:lnTo>
                <a:lnTo>
                  <a:pt x="9263975" y="4401503"/>
                </a:lnTo>
                <a:lnTo>
                  <a:pt x="9268743" y="4399916"/>
                </a:lnTo>
                <a:lnTo>
                  <a:pt x="9277960" y="4394838"/>
                </a:lnTo>
                <a:lnTo>
                  <a:pt x="9285588" y="4388173"/>
                </a:lnTo>
                <a:lnTo>
                  <a:pt x="9292263" y="4380873"/>
                </a:lnTo>
                <a:lnTo>
                  <a:pt x="9294488" y="4376429"/>
                </a:lnTo>
                <a:lnTo>
                  <a:pt x="9297031" y="4371986"/>
                </a:lnTo>
                <a:lnTo>
                  <a:pt x="9298620" y="4367542"/>
                </a:lnTo>
                <a:lnTo>
                  <a:pt x="9299892" y="4362781"/>
                </a:lnTo>
                <a:lnTo>
                  <a:pt x="9301163" y="4352625"/>
                </a:lnTo>
                <a:lnTo>
                  <a:pt x="9300527" y="4346911"/>
                </a:lnTo>
                <a:lnTo>
                  <a:pt x="9299892" y="4341516"/>
                </a:lnTo>
                <a:lnTo>
                  <a:pt x="9297031" y="4331359"/>
                </a:lnTo>
                <a:lnTo>
                  <a:pt x="9204855" y="4120291"/>
                </a:lnTo>
                <a:lnTo>
                  <a:pt x="9113316" y="3909541"/>
                </a:lnTo>
                <a:lnTo>
                  <a:pt x="9021140" y="3698791"/>
                </a:lnTo>
                <a:lnTo>
                  <a:pt x="8929282" y="3487723"/>
                </a:lnTo>
                <a:lnTo>
                  <a:pt x="8924515" y="3477884"/>
                </a:lnTo>
                <a:lnTo>
                  <a:pt x="8919111" y="3469632"/>
                </a:lnTo>
                <a:lnTo>
                  <a:pt x="8912754" y="3461697"/>
                </a:lnTo>
                <a:lnTo>
                  <a:pt x="8905762" y="3455349"/>
                </a:lnTo>
                <a:lnTo>
                  <a:pt x="8901630" y="3452493"/>
                </a:lnTo>
                <a:lnTo>
                  <a:pt x="8897498" y="3450271"/>
                </a:lnTo>
                <a:lnTo>
                  <a:pt x="8888280" y="3446462"/>
                </a:lnTo>
                <a:lnTo>
                  <a:pt x="8878427" y="3443923"/>
                </a:lnTo>
                <a:lnTo>
                  <a:pt x="8873023" y="3443288"/>
                </a:lnTo>
                <a:lnTo>
                  <a:pt x="8867302" y="3443288"/>
                </a:lnTo>
                <a:close/>
                <a:moveTo>
                  <a:pt x="5728812" y="3443288"/>
                </a:moveTo>
                <a:lnTo>
                  <a:pt x="5718021" y="3443923"/>
                </a:lnTo>
                <a:lnTo>
                  <a:pt x="5707865" y="3446462"/>
                </a:lnTo>
                <a:lnTo>
                  <a:pt x="5698661" y="3450271"/>
                </a:lnTo>
                <a:lnTo>
                  <a:pt x="5694217" y="3452493"/>
                </a:lnTo>
                <a:lnTo>
                  <a:pt x="5690091" y="3455349"/>
                </a:lnTo>
                <a:lnTo>
                  <a:pt x="5686283" y="3458206"/>
                </a:lnTo>
                <a:lnTo>
                  <a:pt x="5683109" y="3461697"/>
                </a:lnTo>
                <a:lnTo>
                  <a:pt x="5676444" y="3469632"/>
                </a:lnTo>
                <a:lnTo>
                  <a:pt x="5671048" y="3477884"/>
                </a:lnTo>
                <a:lnTo>
                  <a:pt x="5666605" y="3487723"/>
                </a:lnTo>
                <a:lnTo>
                  <a:pt x="5575198" y="3697839"/>
                </a:lnTo>
                <a:lnTo>
                  <a:pt x="5483792" y="3907637"/>
                </a:lnTo>
                <a:lnTo>
                  <a:pt x="5392702" y="4117435"/>
                </a:lnTo>
                <a:lnTo>
                  <a:pt x="5301296" y="4327233"/>
                </a:lnTo>
                <a:lnTo>
                  <a:pt x="5298757" y="4332946"/>
                </a:lnTo>
                <a:lnTo>
                  <a:pt x="5296852" y="4338659"/>
                </a:lnTo>
                <a:lnTo>
                  <a:pt x="5295900" y="4344690"/>
                </a:lnTo>
                <a:lnTo>
                  <a:pt x="5295900" y="4351355"/>
                </a:lnTo>
                <a:lnTo>
                  <a:pt x="5295900" y="4356433"/>
                </a:lnTo>
                <a:lnTo>
                  <a:pt x="5296852" y="4361512"/>
                </a:lnTo>
                <a:lnTo>
                  <a:pt x="5298439" y="4366273"/>
                </a:lnTo>
                <a:lnTo>
                  <a:pt x="5300026" y="4371034"/>
                </a:lnTo>
                <a:lnTo>
                  <a:pt x="5302565" y="4375477"/>
                </a:lnTo>
                <a:lnTo>
                  <a:pt x="5305104" y="4379603"/>
                </a:lnTo>
                <a:lnTo>
                  <a:pt x="5308278" y="4383729"/>
                </a:lnTo>
                <a:lnTo>
                  <a:pt x="5312087" y="4387538"/>
                </a:lnTo>
                <a:lnTo>
                  <a:pt x="5315578" y="4391347"/>
                </a:lnTo>
                <a:lnTo>
                  <a:pt x="5319704" y="4394203"/>
                </a:lnTo>
                <a:lnTo>
                  <a:pt x="5324147" y="4397060"/>
                </a:lnTo>
                <a:lnTo>
                  <a:pt x="5328908" y="4399599"/>
                </a:lnTo>
                <a:lnTo>
                  <a:pt x="5339064" y="4402773"/>
                </a:lnTo>
                <a:lnTo>
                  <a:pt x="5349856" y="4403725"/>
                </a:lnTo>
                <a:lnTo>
                  <a:pt x="5359694" y="4403090"/>
                </a:lnTo>
                <a:lnTo>
                  <a:pt x="5368899" y="4400869"/>
                </a:lnTo>
                <a:lnTo>
                  <a:pt x="5377151" y="4397060"/>
                </a:lnTo>
                <a:lnTo>
                  <a:pt x="5384450" y="4392299"/>
                </a:lnTo>
                <a:lnTo>
                  <a:pt x="5387624" y="4389125"/>
                </a:lnTo>
                <a:lnTo>
                  <a:pt x="5391116" y="4386268"/>
                </a:lnTo>
                <a:lnTo>
                  <a:pt x="5396828" y="4379286"/>
                </a:lnTo>
                <a:lnTo>
                  <a:pt x="5401589" y="4371986"/>
                </a:lnTo>
                <a:lnTo>
                  <a:pt x="5405398" y="4363416"/>
                </a:lnTo>
                <a:lnTo>
                  <a:pt x="5487283" y="4167901"/>
                </a:lnTo>
                <a:lnTo>
                  <a:pt x="5569168" y="3972703"/>
                </a:lnTo>
                <a:lnTo>
                  <a:pt x="5650736" y="3777188"/>
                </a:lnTo>
                <a:lnTo>
                  <a:pt x="5732938" y="3581990"/>
                </a:lnTo>
                <a:lnTo>
                  <a:pt x="5814823" y="3777822"/>
                </a:lnTo>
                <a:lnTo>
                  <a:pt x="5897343" y="3973972"/>
                </a:lnTo>
                <a:lnTo>
                  <a:pt x="5979546" y="4169805"/>
                </a:lnTo>
                <a:lnTo>
                  <a:pt x="6061748" y="4366273"/>
                </a:lnTo>
                <a:lnTo>
                  <a:pt x="6065874" y="4373255"/>
                </a:lnTo>
                <a:lnTo>
                  <a:pt x="6070635" y="4380238"/>
                </a:lnTo>
                <a:lnTo>
                  <a:pt x="6076348" y="4386586"/>
                </a:lnTo>
                <a:lnTo>
                  <a:pt x="6082696" y="4391982"/>
                </a:lnTo>
                <a:lnTo>
                  <a:pt x="6089678" y="4397060"/>
                </a:lnTo>
                <a:lnTo>
                  <a:pt x="6097613" y="4400869"/>
                </a:lnTo>
                <a:lnTo>
                  <a:pt x="6105865" y="4403090"/>
                </a:lnTo>
                <a:lnTo>
                  <a:pt x="6109991" y="4403408"/>
                </a:lnTo>
                <a:lnTo>
                  <a:pt x="6114751" y="4403725"/>
                </a:lnTo>
                <a:lnTo>
                  <a:pt x="6125542" y="4402773"/>
                </a:lnTo>
                <a:lnTo>
                  <a:pt x="6130621" y="4401503"/>
                </a:lnTo>
                <a:lnTo>
                  <a:pt x="6135381" y="4399916"/>
                </a:lnTo>
                <a:lnTo>
                  <a:pt x="6144586" y="4394838"/>
                </a:lnTo>
                <a:lnTo>
                  <a:pt x="6152203" y="4388173"/>
                </a:lnTo>
                <a:lnTo>
                  <a:pt x="6158550" y="4380873"/>
                </a:lnTo>
                <a:lnTo>
                  <a:pt x="6161407" y="4376429"/>
                </a:lnTo>
                <a:lnTo>
                  <a:pt x="6163311" y="4371986"/>
                </a:lnTo>
                <a:lnTo>
                  <a:pt x="6164898" y="4367542"/>
                </a:lnTo>
                <a:lnTo>
                  <a:pt x="6166485" y="4362781"/>
                </a:lnTo>
                <a:lnTo>
                  <a:pt x="6167437" y="4352625"/>
                </a:lnTo>
                <a:lnTo>
                  <a:pt x="6167437" y="4346911"/>
                </a:lnTo>
                <a:lnTo>
                  <a:pt x="6166485" y="4341516"/>
                </a:lnTo>
                <a:lnTo>
                  <a:pt x="6163311" y="4331359"/>
                </a:lnTo>
                <a:lnTo>
                  <a:pt x="6071270" y="4120291"/>
                </a:lnTo>
                <a:lnTo>
                  <a:pt x="5979863" y="3909541"/>
                </a:lnTo>
                <a:lnTo>
                  <a:pt x="5888139" y="3698791"/>
                </a:lnTo>
                <a:lnTo>
                  <a:pt x="5796732" y="3487723"/>
                </a:lnTo>
                <a:lnTo>
                  <a:pt x="5791972" y="3477884"/>
                </a:lnTo>
                <a:lnTo>
                  <a:pt x="5786259" y="3469632"/>
                </a:lnTo>
                <a:lnTo>
                  <a:pt x="5779594" y="3461697"/>
                </a:lnTo>
                <a:lnTo>
                  <a:pt x="5772611" y="3455349"/>
                </a:lnTo>
                <a:lnTo>
                  <a:pt x="5768803" y="3452493"/>
                </a:lnTo>
                <a:lnTo>
                  <a:pt x="5764359" y="3450271"/>
                </a:lnTo>
                <a:lnTo>
                  <a:pt x="5755473" y="3446462"/>
                </a:lnTo>
                <a:lnTo>
                  <a:pt x="5745316" y="3443923"/>
                </a:lnTo>
                <a:lnTo>
                  <a:pt x="5739921" y="3443288"/>
                </a:lnTo>
                <a:lnTo>
                  <a:pt x="5734208" y="3443288"/>
                </a:lnTo>
                <a:close/>
                <a:moveTo>
                  <a:pt x="4072099" y="3443288"/>
                </a:moveTo>
                <a:lnTo>
                  <a:pt x="4066704" y="3443923"/>
                </a:lnTo>
                <a:lnTo>
                  <a:pt x="4064165" y="3444558"/>
                </a:lnTo>
                <a:lnTo>
                  <a:pt x="4061626" y="3445192"/>
                </a:lnTo>
                <a:lnTo>
                  <a:pt x="4056547" y="3446462"/>
                </a:lnTo>
                <a:lnTo>
                  <a:pt x="4051787" y="3448049"/>
                </a:lnTo>
                <a:lnTo>
                  <a:pt x="4047343" y="3450271"/>
                </a:lnTo>
                <a:lnTo>
                  <a:pt x="4042900" y="3452493"/>
                </a:lnTo>
                <a:lnTo>
                  <a:pt x="4039409" y="3455349"/>
                </a:lnTo>
                <a:lnTo>
                  <a:pt x="4037187" y="3456936"/>
                </a:lnTo>
                <a:lnTo>
                  <a:pt x="4035600" y="3458206"/>
                </a:lnTo>
                <a:lnTo>
                  <a:pt x="4031791" y="3461697"/>
                </a:lnTo>
                <a:lnTo>
                  <a:pt x="4028300" y="3465506"/>
                </a:lnTo>
                <a:lnTo>
                  <a:pt x="4025761" y="3469632"/>
                </a:lnTo>
                <a:lnTo>
                  <a:pt x="4023857" y="3471536"/>
                </a:lnTo>
                <a:lnTo>
                  <a:pt x="4022587" y="3473758"/>
                </a:lnTo>
                <a:lnTo>
                  <a:pt x="4020366" y="3477884"/>
                </a:lnTo>
                <a:lnTo>
                  <a:pt x="4017827" y="3482645"/>
                </a:lnTo>
                <a:lnTo>
                  <a:pt x="4015605" y="3487723"/>
                </a:lnTo>
                <a:lnTo>
                  <a:pt x="3923881" y="3697839"/>
                </a:lnTo>
                <a:lnTo>
                  <a:pt x="3832792" y="3907637"/>
                </a:lnTo>
                <a:lnTo>
                  <a:pt x="3741385" y="4117435"/>
                </a:lnTo>
                <a:lnTo>
                  <a:pt x="3650296" y="4327233"/>
                </a:lnTo>
                <a:lnTo>
                  <a:pt x="3648709" y="4330090"/>
                </a:lnTo>
                <a:lnTo>
                  <a:pt x="3647439" y="4332946"/>
                </a:lnTo>
                <a:lnTo>
                  <a:pt x="3646804" y="4336120"/>
                </a:lnTo>
                <a:lnTo>
                  <a:pt x="3645852" y="4338659"/>
                </a:lnTo>
                <a:lnTo>
                  <a:pt x="3645535" y="4341833"/>
                </a:lnTo>
                <a:lnTo>
                  <a:pt x="3645218" y="4344690"/>
                </a:lnTo>
                <a:lnTo>
                  <a:pt x="3644900" y="4347864"/>
                </a:lnTo>
                <a:lnTo>
                  <a:pt x="3644900" y="4351355"/>
                </a:lnTo>
                <a:lnTo>
                  <a:pt x="3644900" y="4353894"/>
                </a:lnTo>
                <a:lnTo>
                  <a:pt x="3645218" y="4356433"/>
                </a:lnTo>
                <a:lnTo>
                  <a:pt x="3645535" y="4358972"/>
                </a:lnTo>
                <a:lnTo>
                  <a:pt x="3645852" y="4361512"/>
                </a:lnTo>
                <a:lnTo>
                  <a:pt x="3646487" y="4363733"/>
                </a:lnTo>
                <a:lnTo>
                  <a:pt x="3647122" y="4366273"/>
                </a:lnTo>
                <a:lnTo>
                  <a:pt x="3648074" y="4368494"/>
                </a:lnTo>
                <a:lnTo>
                  <a:pt x="3649344" y="4371034"/>
                </a:lnTo>
                <a:lnTo>
                  <a:pt x="3651248" y="4375794"/>
                </a:lnTo>
                <a:lnTo>
                  <a:pt x="3653787" y="4379603"/>
                </a:lnTo>
                <a:lnTo>
                  <a:pt x="3655691" y="4381825"/>
                </a:lnTo>
                <a:lnTo>
                  <a:pt x="3657278" y="4383729"/>
                </a:lnTo>
                <a:lnTo>
                  <a:pt x="3659182" y="4385951"/>
                </a:lnTo>
                <a:lnTo>
                  <a:pt x="3660769" y="4387855"/>
                </a:lnTo>
                <a:lnTo>
                  <a:pt x="3664578" y="4391347"/>
                </a:lnTo>
                <a:lnTo>
                  <a:pt x="3668387" y="4394203"/>
                </a:lnTo>
                <a:lnTo>
                  <a:pt x="3670926" y="4395790"/>
                </a:lnTo>
                <a:lnTo>
                  <a:pt x="3673147" y="4397060"/>
                </a:lnTo>
                <a:lnTo>
                  <a:pt x="3677908" y="4399599"/>
                </a:lnTo>
                <a:lnTo>
                  <a:pt x="3680447" y="4400551"/>
                </a:lnTo>
                <a:lnTo>
                  <a:pt x="3682669" y="4401503"/>
                </a:lnTo>
                <a:lnTo>
                  <a:pt x="3685525" y="4402138"/>
                </a:lnTo>
                <a:lnTo>
                  <a:pt x="3688064" y="4402773"/>
                </a:lnTo>
                <a:lnTo>
                  <a:pt x="3690603" y="4403090"/>
                </a:lnTo>
                <a:lnTo>
                  <a:pt x="3693143" y="4403408"/>
                </a:lnTo>
                <a:lnTo>
                  <a:pt x="3699173" y="4403725"/>
                </a:lnTo>
                <a:lnTo>
                  <a:pt x="3703934" y="4403725"/>
                </a:lnTo>
                <a:lnTo>
                  <a:pt x="3708694" y="4403090"/>
                </a:lnTo>
                <a:lnTo>
                  <a:pt x="3713455" y="4402138"/>
                </a:lnTo>
                <a:lnTo>
                  <a:pt x="3717581" y="4400869"/>
                </a:lnTo>
                <a:lnTo>
                  <a:pt x="3721707" y="4398964"/>
                </a:lnTo>
                <a:lnTo>
                  <a:pt x="3725833" y="4397060"/>
                </a:lnTo>
                <a:lnTo>
                  <a:pt x="3729642" y="4395156"/>
                </a:lnTo>
                <a:lnTo>
                  <a:pt x="3733450" y="4392299"/>
                </a:lnTo>
                <a:lnTo>
                  <a:pt x="3736624" y="4389760"/>
                </a:lnTo>
                <a:lnTo>
                  <a:pt x="3739798" y="4386268"/>
                </a:lnTo>
                <a:lnTo>
                  <a:pt x="3742972" y="4383095"/>
                </a:lnTo>
                <a:lnTo>
                  <a:pt x="3744241" y="4381508"/>
                </a:lnTo>
                <a:lnTo>
                  <a:pt x="3745511" y="4379286"/>
                </a:lnTo>
                <a:lnTo>
                  <a:pt x="3748367" y="4375794"/>
                </a:lnTo>
                <a:lnTo>
                  <a:pt x="3749320" y="4373573"/>
                </a:lnTo>
                <a:lnTo>
                  <a:pt x="3750272" y="4371986"/>
                </a:lnTo>
                <a:lnTo>
                  <a:pt x="3752493" y="4367860"/>
                </a:lnTo>
                <a:lnTo>
                  <a:pt x="3754398" y="4363416"/>
                </a:lnTo>
                <a:lnTo>
                  <a:pt x="3835965" y="4167901"/>
                </a:lnTo>
                <a:lnTo>
                  <a:pt x="3918168" y="3972703"/>
                </a:lnTo>
                <a:lnTo>
                  <a:pt x="4000053" y="3777188"/>
                </a:lnTo>
                <a:lnTo>
                  <a:pt x="4081938" y="3581990"/>
                </a:lnTo>
                <a:lnTo>
                  <a:pt x="4164141" y="3777822"/>
                </a:lnTo>
                <a:lnTo>
                  <a:pt x="4246343" y="3973972"/>
                </a:lnTo>
                <a:lnTo>
                  <a:pt x="4328228" y="4169805"/>
                </a:lnTo>
                <a:lnTo>
                  <a:pt x="4410748" y="4366273"/>
                </a:lnTo>
                <a:lnTo>
                  <a:pt x="4412653" y="4369764"/>
                </a:lnTo>
                <a:lnTo>
                  <a:pt x="4414874" y="4373255"/>
                </a:lnTo>
                <a:lnTo>
                  <a:pt x="4417096" y="4376747"/>
                </a:lnTo>
                <a:lnTo>
                  <a:pt x="4419635" y="4380238"/>
                </a:lnTo>
                <a:lnTo>
                  <a:pt x="4422174" y="4383412"/>
                </a:lnTo>
                <a:lnTo>
                  <a:pt x="4425348" y="4386586"/>
                </a:lnTo>
                <a:lnTo>
                  <a:pt x="4428204" y="4389125"/>
                </a:lnTo>
                <a:lnTo>
                  <a:pt x="4430109" y="4391029"/>
                </a:lnTo>
                <a:lnTo>
                  <a:pt x="4431696" y="4391982"/>
                </a:lnTo>
                <a:lnTo>
                  <a:pt x="4435187" y="4394838"/>
                </a:lnTo>
                <a:lnTo>
                  <a:pt x="4438995" y="4397060"/>
                </a:lnTo>
                <a:lnTo>
                  <a:pt x="4442487" y="4398964"/>
                </a:lnTo>
                <a:lnTo>
                  <a:pt x="4446295" y="4400869"/>
                </a:lnTo>
                <a:lnTo>
                  <a:pt x="4450421" y="4402138"/>
                </a:lnTo>
                <a:lnTo>
                  <a:pt x="4452643" y="4402456"/>
                </a:lnTo>
                <a:lnTo>
                  <a:pt x="4454865" y="4403090"/>
                </a:lnTo>
                <a:lnTo>
                  <a:pt x="4456769" y="4403408"/>
                </a:lnTo>
                <a:lnTo>
                  <a:pt x="4459308" y="4403725"/>
                </a:lnTo>
                <a:lnTo>
                  <a:pt x="4463751" y="4403725"/>
                </a:lnTo>
                <a:lnTo>
                  <a:pt x="4469147" y="4403408"/>
                </a:lnTo>
                <a:lnTo>
                  <a:pt x="4471686" y="4403090"/>
                </a:lnTo>
                <a:lnTo>
                  <a:pt x="4474542" y="4402773"/>
                </a:lnTo>
                <a:lnTo>
                  <a:pt x="4476764" y="4402138"/>
                </a:lnTo>
                <a:lnTo>
                  <a:pt x="4479621" y="4401503"/>
                </a:lnTo>
                <a:lnTo>
                  <a:pt x="4481842" y="4400869"/>
                </a:lnTo>
                <a:lnTo>
                  <a:pt x="4484381" y="4399916"/>
                </a:lnTo>
                <a:lnTo>
                  <a:pt x="4489142" y="4397377"/>
                </a:lnTo>
                <a:lnTo>
                  <a:pt x="4493586" y="4394838"/>
                </a:lnTo>
                <a:lnTo>
                  <a:pt x="4495490" y="4393251"/>
                </a:lnTo>
                <a:lnTo>
                  <a:pt x="4497394" y="4391982"/>
                </a:lnTo>
                <a:lnTo>
                  <a:pt x="4501203" y="4388490"/>
                </a:lnTo>
                <a:lnTo>
                  <a:pt x="4504694" y="4384999"/>
                </a:lnTo>
                <a:lnTo>
                  <a:pt x="4505964" y="4382777"/>
                </a:lnTo>
                <a:lnTo>
                  <a:pt x="4507868" y="4380873"/>
                </a:lnTo>
                <a:lnTo>
                  <a:pt x="4510090" y="4376747"/>
                </a:lnTo>
                <a:lnTo>
                  <a:pt x="4512311" y="4371986"/>
                </a:lnTo>
                <a:lnTo>
                  <a:pt x="4513263" y="4369764"/>
                </a:lnTo>
                <a:lnTo>
                  <a:pt x="4514216" y="4367542"/>
                </a:lnTo>
                <a:lnTo>
                  <a:pt x="4515485" y="4362781"/>
                </a:lnTo>
                <a:lnTo>
                  <a:pt x="4515802" y="4359925"/>
                </a:lnTo>
                <a:lnTo>
                  <a:pt x="4516120" y="4357703"/>
                </a:lnTo>
                <a:lnTo>
                  <a:pt x="4516437" y="4352625"/>
                </a:lnTo>
                <a:lnTo>
                  <a:pt x="4516120" y="4349768"/>
                </a:lnTo>
                <a:lnTo>
                  <a:pt x="4516120" y="4346911"/>
                </a:lnTo>
                <a:lnTo>
                  <a:pt x="4515802" y="4344055"/>
                </a:lnTo>
                <a:lnTo>
                  <a:pt x="4515485" y="4341516"/>
                </a:lnTo>
                <a:lnTo>
                  <a:pt x="4514850" y="4338659"/>
                </a:lnTo>
                <a:lnTo>
                  <a:pt x="4514216" y="4336437"/>
                </a:lnTo>
                <a:lnTo>
                  <a:pt x="4512311" y="4331359"/>
                </a:lnTo>
                <a:lnTo>
                  <a:pt x="4420587" y="4120291"/>
                </a:lnTo>
                <a:lnTo>
                  <a:pt x="4328863" y="3909541"/>
                </a:lnTo>
                <a:lnTo>
                  <a:pt x="4237139" y="3698791"/>
                </a:lnTo>
                <a:lnTo>
                  <a:pt x="4145415" y="3487723"/>
                </a:lnTo>
                <a:lnTo>
                  <a:pt x="4143193" y="3482645"/>
                </a:lnTo>
                <a:lnTo>
                  <a:pt x="4140654" y="3477884"/>
                </a:lnTo>
                <a:lnTo>
                  <a:pt x="4138115" y="3473758"/>
                </a:lnTo>
                <a:lnTo>
                  <a:pt x="4134941" y="3469632"/>
                </a:lnTo>
                <a:lnTo>
                  <a:pt x="4131767" y="3465506"/>
                </a:lnTo>
                <a:lnTo>
                  <a:pt x="4130498" y="3463919"/>
                </a:lnTo>
                <a:lnTo>
                  <a:pt x="4128911" y="3461697"/>
                </a:lnTo>
                <a:lnTo>
                  <a:pt x="4125102" y="3458206"/>
                </a:lnTo>
                <a:lnTo>
                  <a:pt x="4123515" y="3456936"/>
                </a:lnTo>
                <a:lnTo>
                  <a:pt x="4121611" y="3455349"/>
                </a:lnTo>
                <a:lnTo>
                  <a:pt x="4117485" y="3452493"/>
                </a:lnTo>
                <a:lnTo>
                  <a:pt x="4115581" y="3451540"/>
                </a:lnTo>
                <a:lnTo>
                  <a:pt x="4113677" y="3450271"/>
                </a:lnTo>
                <a:lnTo>
                  <a:pt x="4111138" y="3449319"/>
                </a:lnTo>
                <a:lnTo>
                  <a:pt x="4109233" y="3448049"/>
                </a:lnTo>
                <a:lnTo>
                  <a:pt x="4104472" y="3446462"/>
                </a:lnTo>
                <a:lnTo>
                  <a:pt x="4099712" y="3445192"/>
                </a:lnTo>
                <a:lnTo>
                  <a:pt x="4096855" y="3444558"/>
                </a:lnTo>
                <a:lnTo>
                  <a:pt x="4094634" y="3443923"/>
                </a:lnTo>
                <a:lnTo>
                  <a:pt x="4091777" y="3443606"/>
                </a:lnTo>
                <a:lnTo>
                  <a:pt x="4089238" y="3443288"/>
                </a:lnTo>
                <a:lnTo>
                  <a:pt x="4086064" y="3443288"/>
                </a:lnTo>
                <a:lnTo>
                  <a:pt x="4083525" y="3443288"/>
                </a:lnTo>
                <a:lnTo>
                  <a:pt x="4077812" y="3443288"/>
                </a:lnTo>
                <a:close/>
                <a:moveTo>
                  <a:pt x="2046566" y="3443288"/>
                </a:moveTo>
                <a:lnTo>
                  <a:pt x="2041172" y="3443606"/>
                </a:lnTo>
                <a:lnTo>
                  <a:pt x="2038317" y="3443923"/>
                </a:lnTo>
                <a:lnTo>
                  <a:pt x="2035779" y="3444558"/>
                </a:lnTo>
                <a:lnTo>
                  <a:pt x="2032923" y="3445192"/>
                </a:lnTo>
                <a:lnTo>
                  <a:pt x="2030385" y="3445827"/>
                </a:lnTo>
                <a:lnTo>
                  <a:pt x="2027847" y="3446779"/>
                </a:lnTo>
                <a:lnTo>
                  <a:pt x="2025626" y="3447732"/>
                </a:lnTo>
                <a:lnTo>
                  <a:pt x="2023088" y="3448684"/>
                </a:lnTo>
                <a:lnTo>
                  <a:pt x="2020867" y="3450271"/>
                </a:lnTo>
                <a:lnTo>
                  <a:pt x="2018329" y="3451223"/>
                </a:lnTo>
                <a:lnTo>
                  <a:pt x="2016426" y="3452810"/>
                </a:lnTo>
                <a:lnTo>
                  <a:pt x="2011984" y="3455984"/>
                </a:lnTo>
                <a:lnTo>
                  <a:pt x="2010397" y="3457571"/>
                </a:lnTo>
                <a:lnTo>
                  <a:pt x="2008176" y="3459475"/>
                </a:lnTo>
                <a:lnTo>
                  <a:pt x="2006590" y="3461380"/>
                </a:lnTo>
                <a:lnTo>
                  <a:pt x="2005004" y="3463284"/>
                </a:lnTo>
                <a:lnTo>
                  <a:pt x="2001514" y="3467410"/>
                </a:lnTo>
                <a:lnTo>
                  <a:pt x="2000245" y="3469632"/>
                </a:lnTo>
                <a:lnTo>
                  <a:pt x="1998658" y="3471536"/>
                </a:lnTo>
                <a:lnTo>
                  <a:pt x="1997707" y="3474075"/>
                </a:lnTo>
                <a:lnTo>
                  <a:pt x="1996755" y="3476297"/>
                </a:lnTo>
                <a:lnTo>
                  <a:pt x="1994534" y="3481058"/>
                </a:lnTo>
                <a:lnTo>
                  <a:pt x="1993899" y="3483597"/>
                </a:lnTo>
                <a:lnTo>
                  <a:pt x="1993265" y="3485819"/>
                </a:lnTo>
                <a:lnTo>
                  <a:pt x="1992947" y="3488358"/>
                </a:lnTo>
                <a:lnTo>
                  <a:pt x="1992630" y="3490897"/>
                </a:lnTo>
                <a:lnTo>
                  <a:pt x="1992313" y="3495658"/>
                </a:lnTo>
                <a:lnTo>
                  <a:pt x="1992313" y="3499150"/>
                </a:lnTo>
                <a:lnTo>
                  <a:pt x="1992630" y="3502324"/>
                </a:lnTo>
                <a:lnTo>
                  <a:pt x="1992947" y="3505498"/>
                </a:lnTo>
                <a:lnTo>
                  <a:pt x="1993582" y="3508671"/>
                </a:lnTo>
                <a:lnTo>
                  <a:pt x="1994217" y="3511211"/>
                </a:lnTo>
                <a:lnTo>
                  <a:pt x="1995486" y="3514385"/>
                </a:lnTo>
                <a:lnTo>
                  <a:pt x="1996438" y="3516924"/>
                </a:lnTo>
                <a:lnTo>
                  <a:pt x="1997707" y="3520098"/>
                </a:lnTo>
                <a:lnTo>
                  <a:pt x="2089080" y="3729896"/>
                </a:lnTo>
                <a:lnTo>
                  <a:pt x="2180136" y="3939694"/>
                </a:lnTo>
                <a:lnTo>
                  <a:pt x="2271510" y="4149492"/>
                </a:lnTo>
                <a:lnTo>
                  <a:pt x="2362883" y="4359290"/>
                </a:lnTo>
                <a:lnTo>
                  <a:pt x="2365421" y="4364368"/>
                </a:lnTo>
                <a:lnTo>
                  <a:pt x="2367642" y="4369129"/>
                </a:lnTo>
                <a:lnTo>
                  <a:pt x="2370180" y="4373573"/>
                </a:lnTo>
                <a:lnTo>
                  <a:pt x="2373036" y="4377699"/>
                </a:lnTo>
                <a:lnTo>
                  <a:pt x="2376208" y="4381825"/>
                </a:lnTo>
                <a:lnTo>
                  <a:pt x="2377477" y="4383412"/>
                </a:lnTo>
                <a:lnTo>
                  <a:pt x="2379064" y="4385634"/>
                </a:lnTo>
                <a:lnTo>
                  <a:pt x="2382871" y="4388490"/>
                </a:lnTo>
                <a:lnTo>
                  <a:pt x="2384774" y="4390395"/>
                </a:lnTo>
                <a:lnTo>
                  <a:pt x="2386678" y="4391664"/>
                </a:lnTo>
                <a:lnTo>
                  <a:pt x="2390803" y="4394838"/>
                </a:lnTo>
                <a:lnTo>
                  <a:pt x="2392706" y="4395790"/>
                </a:lnTo>
                <a:lnTo>
                  <a:pt x="2394927" y="4397060"/>
                </a:lnTo>
                <a:lnTo>
                  <a:pt x="2399052" y="4398964"/>
                </a:lnTo>
                <a:lnTo>
                  <a:pt x="2403811" y="4400869"/>
                </a:lnTo>
                <a:lnTo>
                  <a:pt x="2408887" y="4402138"/>
                </a:lnTo>
                <a:lnTo>
                  <a:pt x="2411425" y="4402773"/>
                </a:lnTo>
                <a:lnTo>
                  <a:pt x="2414280" y="4403090"/>
                </a:lnTo>
                <a:lnTo>
                  <a:pt x="2416819" y="4403408"/>
                </a:lnTo>
                <a:lnTo>
                  <a:pt x="2419674" y="4403725"/>
                </a:lnTo>
                <a:lnTo>
                  <a:pt x="2422212" y="4403725"/>
                </a:lnTo>
                <a:lnTo>
                  <a:pt x="2425385" y="4403725"/>
                </a:lnTo>
                <a:lnTo>
                  <a:pt x="2430778" y="4403725"/>
                </a:lnTo>
                <a:lnTo>
                  <a:pt x="2436489" y="4403725"/>
                </a:lnTo>
                <a:lnTo>
                  <a:pt x="2441883" y="4403090"/>
                </a:lnTo>
                <a:lnTo>
                  <a:pt x="2444421" y="4402773"/>
                </a:lnTo>
                <a:lnTo>
                  <a:pt x="2446959" y="4402138"/>
                </a:lnTo>
                <a:lnTo>
                  <a:pt x="2451718" y="4400869"/>
                </a:lnTo>
                <a:lnTo>
                  <a:pt x="2456477" y="4398964"/>
                </a:lnTo>
                <a:lnTo>
                  <a:pt x="2459015" y="4398012"/>
                </a:lnTo>
                <a:lnTo>
                  <a:pt x="2460919" y="4397060"/>
                </a:lnTo>
                <a:lnTo>
                  <a:pt x="2465043" y="4394838"/>
                </a:lnTo>
                <a:lnTo>
                  <a:pt x="2469168" y="4391664"/>
                </a:lnTo>
                <a:lnTo>
                  <a:pt x="2470754" y="4390395"/>
                </a:lnTo>
                <a:lnTo>
                  <a:pt x="2472658" y="4388490"/>
                </a:lnTo>
                <a:lnTo>
                  <a:pt x="2476148" y="4385634"/>
                </a:lnTo>
                <a:lnTo>
                  <a:pt x="2479638" y="4381825"/>
                </a:lnTo>
                <a:lnTo>
                  <a:pt x="2480907" y="4379603"/>
                </a:lnTo>
                <a:lnTo>
                  <a:pt x="2482493" y="4377699"/>
                </a:lnTo>
                <a:lnTo>
                  <a:pt x="2485349" y="4373573"/>
                </a:lnTo>
                <a:lnTo>
                  <a:pt x="2488204" y="4369129"/>
                </a:lnTo>
                <a:lnTo>
                  <a:pt x="2490742" y="4364368"/>
                </a:lnTo>
                <a:lnTo>
                  <a:pt x="2493280" y="4359290"/>
                </a:lnTo>
                <a:lnTo>
                  <a:pt x="2584654" y="4148540"/>
                </a:lnTo>
                <a:lnTo>
                  <a:pt x="2676344" y="3937789"/>
                </a:lnTo>
                <a:lnTo>
                  <a:pt x="2767718" y="3727039"/>
                </a:lnTo>
                <a:lnTo>
                  <a:pt x="2859726" y="3515972"/>
                </a:lnTo>
                <a:lnTo>
                  <a:pt x="2861312" y="3510893"/>
                </a:lnTo>
                <a:lnTo>
                  <a:pt x="2861947" y="3508354"/>
                </a:lnTo>
                <a:lnTo>
                  <a:pt x="2862581" y="3505815"/>
                </a:lnTo>
                <a:lnTo>
                  <a:pt x="2863216" y="3503276"/>
                </a:lnTo>
                <a:lnTo>
                  <a:pt x="2863533" y="3500419"/>
                </a:lnTo>
                <a:lnTo>
                  <a:pt x="2863850" y="3497245"/>
                </a:lnTo>
                <a:lnTo>
                  <a:pt x="2863850" y="3494389"/>
                </a:lnTo>
                <a:lnTo>
                  <a:pt x="2863850" y="3491850"/>
                </a:lnTo>
                <a:lnTo>
                  <a:pt x="2863533" y="3489628"/>
                </a:lnTo>
                <a:lnTo>
                  <a:pt x="2863216" y="3486771"/>
                </a:lnTo>
                <a:lnTo>
                  <a:pt x="2862581" y="3484549"/>
                </a:lnTo>
                <a:lnTo>
                  <a:pt x="2861947" y="3482010"/>
                </a:lnTo>
                <a:lnTo>
                  <a:pt x="2861312" y="3479789"/>
                </a:lnTo>
                <a:lnTo>
                  <a:pt x="2860677" y="3477249"/>
                </a:lnTo>
                <a:lnTo>
                  <a:pt x="2859726" y="3475028"/>
                </a:lnTo>
                <a:lnTo>
                  <a:pt x="2858774" y="3472806"/>
                </a:lnTo>
                <a:lnTo>
                  <a:pt x="2857187" y="3470584"/>
                </a:lnTo>
                <a:lnTo>
                  <a:pt x="2856236" y="3468362"/>
                </a:lnTo>
                <a:lnTo>
                  <a:pt x="2854967" y="3466458"/>
                </a:lnTo>
                <a:lnTo>
                  <a:pt x="2851794" y="3462332"/>
                </a:lnTo>
                <a:lnTo>
                  <a:pt x="2850208" y="3460745"/>
                </a:lnTo>
                <a:lnTo>
                  <a:pt x="2848621" y="3458523"/>
                </a:lnTo>
                <a:lnTo>
                  <a:pt x="2844814" y="3455349"/>
                </a:lnTo>
                <a:lnTo>
                  <a:pt x="2842593" y="3453762"/>
                </a:lnTo>
                <a:lnTo>
                  <a:pt x="2840690" y="3452175"/>
                </a:lnTo>
                <a:lnTo>
                  <a:pt x="2838786" y="3450906"/>
                </a:lnTo>
                <a:lnTo>
                  <a:pt x="2836248" y="3449953"/>
                </a:lnTo>
                <a:lnTo>
                  <a:pt x="2834027" y="3448366"/>
                </a:lnTo>
                <a:lnTo>
                  <a:pt x="2831806" y="3447414"/>
                </a:lnTo>
                <a:lnTo>
                  <a:pt x="2829268" y="3446462"/>
                </a:lnTo>
                <a:lnTo>
                  <a:pt x="2826730" y="3445827"/>
                </a:lnTo>
                <a:lnTo>
                  <a:pt x="2821653" y="3444558"/>
                </a:lnTo>
                <a:lnTo>
                  <a:pt x="2816260" y="3443288"/>
                </a:lnTo>
                <a:lnTo>
                  <a:pt x="2810866" y="3443288"/>
                </a:lnTo>
                <a:lnTo>
                  <a:pt x="2806425" y="3443288"/>
                </a:lnTo>
                <a:lnTo>
                  <a:pt x="2801983" y="3443923"/>
                </a:lnTo>
                <a:lnTo>
                  <a:pt x="2800079" y="3444875"/>
                </a:lnTo>
                <a:lnTo>
                  <a:pt x="2797858" y="3445192"/>
                </a:lnTo>
                <a:lnTo>
                  <a:pt x="2793416" y="3446462"/>
                </a:lnTo>
                <a:lnTo>
                  <a:pt x="2789927" y="3448049"/>
                </a:lnTo>
                <a:lnTo>
                  <a:pt x="2786119" y="3450271"/>
                </a:lnTo>
                <a:lnTo>
                  <a:pt x="2784216" y="3451223"/>
                </a:lnTo>
                <a:lnTo>
                  <a:pt x="2782312" y="3452493"/>
                </a:lnTo>
                <a:lnTo>
                  <a:pt x="2778822" y="3455032"/>
                </a:lnTo>
                <a:lnTo>
                  <a:pt x="2775649" y="3457888"/>
                </a:lnTo>
                <a:lnTo>
                  <a:pt x="2774380" y="3459475"/>
                </a:lnTo>
                <a:lnTo>
                  <a:pt x="2772477" y="3460745"/>
                </a:lnTo>
                <a:lnTo>
                  <a:pt x="2769939" y="3463919"/>
                </a:lnTo>
                <a:lnTo>
                  <a:pt x="2767083" y="3467093"/>
                </a:lnTo>
                <a:lnTo>
                  <a:pt x="2764545" y="3470584"/>
                </a:lnTo>
                <a:lnTo>
                  <a:pt x="2762007" y="3474075"/>
                </a:lnTo>
                <a:lnTo>
                  <a:pt x="2760103" y="3477249"/>
                </a:lnTo>
                <a:lnTo>
                  <a:pt x="2758200" y="3481058"/>
                </a:lnTo>
                <a:lnTo>
                  <a:pt x="2676027" y="3676891"/>
                </a:lnTo>
                <a:lnTo>
                  <a:pt x="2593855" y="3872723"/>
                </a:lnTo>
                <a:lnTo>
                  <a:pt x="2511365" y="4068873"/>
                </a:lnTo>
                <a:lnTo>
                  <a:pt x="2429509" y="4265024"/>
                </a:lnTo>
                <a:lnTo>
                  <a:pt x="2347337" y="4069508"/>
                </a:lnTo>
                <a:lnTo>
                  <a:pt x="2265481" y="3874310"/>
                </a:lnTo>
                <a:lnTo>
                  <a:pt x="2183626" y="3679113"/>
                </a:lnTo>
                <a:lnTo>
                  <a:pt x="2101771" y="3483915"/>
                </a:lnTo>
                <a:lnTo>
                  <a:pt x="2100184" y="3479471"/>
                </a:lnTo>
                <a:lnTo>
                  <a:pt x="2097964" y="3475345"/>
                </a:lnTo>
                <a:lnTo>
                  <a:pt x="2095743" y="3471536"/>
                </a:lnTo>
                <a:lnTo>
                  <a:pt x="2092887" y="3467728"/>
                </a:lnTo>
                <a:lnTo>
                  <a:pt x="2090349" y="3464236"/>
                </a:lnTo>
                <a:lnTo>
                  <a:pt x="2089080" y="3462332"/>
                </a:lnTo>
                <a:lnTo>
                  <a:pt x="2087176" y="3460745"/>
                </a:lnTo>
                <a:lnTo>
                  <a:pt x="2084321" y="3457571"/>
                </a:lnTo>
                <a:lnTo>
                  <a:pt x="2080831" y="3455032"/>
                </a:lnTo>
                <a:lnTo>
                  <a:pt x="2077024" y="3452175"/>
                </a:lnTo>
                <a:lnTo>
                  <a:pt x="2075438" y="3451223"/>
                </a:lnTo>
                <a:lnTo>
                  <a:pt x="2073217" y="3450271"/>
                </a:lnTo>
                <a:lnTo>
                  <a:pt x="2069409" y="3448049"/>
                </a:lnTo>
                <a:lnTo>
                  <a:pt x="2065285" y="3446462"/>
                </a:lnTo>
                <a:lnTo>
                  <a:pt x="2060843" y="3445192"/>
                </a:lnTo>
                <a:lnTo>
                  <a:pt x="2058305" y="3444558"/>
                </a:lnTo>
                <a:lnTo>
                  <a:pt x="2056401" y="3443923"/>
                </a:lnTo>
                <a:lnTo>
                  <a:pt x="2051325" y="3443288"/>
                </a:lnTo>
                <a:lnTo>
                  <a:pt x="2048787" y="3443288"/>
                </a:lnTo>
                <a:close/>
                <a:moveTo>
                  <a:pt x="7289955" y="3436938"/>
                </a:moveTo>
                <a:lnTo>
                  <a:pt x="7273120" y="3437256"/>
                </a:lnTo>
                <a:lnTo>
                  <a:pt x="7256920" y="3437890"/>
                </a:lnTo>
                <a:lnTo>
                  <a:pt x="7240402" y="3439477"/>
                </a:lnTo>
                <a:lnTo>
                  <a:pt x="7224838" y="3441699"/>
                </a:lnTo>
                <a:lnTo>
                  <a:pt x="7209273" y="3444238"/>
                </a:lnTo>
                <a:lnTo>
                  <a:pt x="7194344" y="3447730"/>
                </a:lnTo>
                <a:lnTo>
                  <a:pt x="7179415" y="3451856"/>
                </a:lnTo>
                <a:lnTo>
                  <a:pt x="7165121" y="3456299"/>
                </a:lnTo>
                <a:lnTo>
                  <a:pt x="7151145" y="3461060"/>
                </a:lnTo>
                <a:lnTo>
                  <a:pt x="7137486" y="3466456"/>
                </a:lnTo>
                <a:lnTo>
                  <a:pt x="7124780" y="3472486"/>
                </a:lnTo>
                <a:lnTo>
                  <a:pt x="7112074" y="3479152"/>
                </a:lnTo>
                <a:lnTo>
                  <a:pt x="7100004" y="3486134"/>
                </a:lnTo>
                <a:lnTo>
                  <a:pt x="7088569" y="3493752"/>
                </a:lnTo>
                <a:lnTo>
                  <a:pt x="7077134" y="3501370"/>
                </a:lnTo>
                <a:lnTo>
                  <a:pt x="7066652" y="3509939"/>
                </a:lnTo>
                <a:lnTo>
                  <a:pt x="7056487" y="3518826"/>
                </a:lnTo>
                <a:lnTo>
                  <a:pt x="7046958" y="3528031"/>
                </a:lnTo>
                <a:lnTo>
                  <a:pt x="7037746" y="3537553"/>
                </a:lnTo>
                <a:lnTo>
                  <a:pt x="7029487" y="3547709"/>
                </a:lnTo>
                <a:lnTo>
                  <a:pt x="7021546" y="3557866"/>
                </a:lnTo>
                <a:lnTo>
                  <a:pt x="7014558" y="3568657"/>
                </a:lnTo>
                <a:lnTo>
                  <a:pt x="7007570" y="3579766"/>
                </a:lnTo>
                <a:lnTo>
                  <a:pt x="7001852" y="3591510"/>
                </a:lnTo>
                <a:lnTo>
                  <a:pt x="6996452" y="3603254"/>
                </a:lnTo>
                <a:lnTo>
                  <a:pt x="6991688" y="3615315"/>
                </a:lnTo>
                <a:lnTo>
                  <a:pt x="6987558" y="3627693"/>
                </a:lnTo>
                <a:lnTo>
                  <a:pt x="6984382" y="3640706"/>
                </a:lnTo>
                <a:lnTo>
                  <a:pt x="6981841" y="3653402"/>
                </a:lnTo>
                <a:lnTo>
                  <a:pt x="6979935" y="3666733"/>
                </a:lnTo>
                <a:lnTo>
                  <a:pt x="6978664" y="3680381"/>
                </a:lnTo>
                <a:lnTo>
                  <a:pt x="6978347" y="3694029"/>
                </a:lnTo>
                <a:lnTo>
                  <a:pt x="6978347" y="3696568"/>
                </a:lnTo>
                <a:lnTo>
                  <a:pt x="6978664" y="3710851"/>
                </a:lnTo>
                <a:lnTo>
                  <a:pt x="6979300" y="3724816"/>
                </a:lnTo>
                <a:lnTo>
                  <a:pt x="6981205" y="3738147"/>
                </a:lnTo>
                <a:lnTo>
                  <a:pt x="6983111" y="3750843"/>
                </a:lnTo>
                <a:lnTo>
                  <a:pt x="6985970" y="3763539"/>
                </a:lnTo>
                <a:lnTo>
                  <a:pt x="6988829" y="3775282"/>
                </a:lnTo>
                <a:lnTo>
                  <a:pt x="6992958" y="3787026"/>
                </a:lnTo>
                <a:lnTo>
                  <a:pt x="6997405" y="3798135"/>
                </a:lnTo>
                <a:lnTo>
                  <a:pt x="7002488" y="3808609"/>
                </a:lnTo>
                <a:lnTo>
                  <a:pt x="7008205" y="3819083"/>
                </a:lnTo>
                <a:lnTo>
                  <a:pt x="7014876" y="3828922"/>
                </a:lnTo>
                <a:lnTo>
                  <a:pt x="7021546" y="3838444"/>
                </a:lnTo>
                <a:lnTo>
                  <a:pt x="7028852" y="3847648"/>
                </a:lnTo>
                <a:lnTo>
                  <a:pt x="7037428" y="3856536"/>
                </a:lnTo>
                <a:lnTo>
                  <a:pt x="7046322" y="3865105"/>
                </a:lnTo>
                <a:lnTo>
                  <a:pt x="7055852" y="3873040"/>
                </a:lnTo>
                <a:lnTo>
                  <a:pt x="7076498" y="3888910"/>
                </a:lnTo>
                <a:lnTo>
                  <a:pt x="7087934" y="3895893"/>
                </a:lnTo>
                <a:lnTo>
                  <a:pt x="7100004" y="3903193"/>
                </a:lnTo>
                <a:lnTo>
                  <a:pt x="7112710" y="3909858"/>
                </a:lnTo>
                <a:lnTo>
                  <a:pt x="7126051" y="3916206"/>
                </a:lnTo>
                <a:lnTo>
                  <a:pt x="7140345" y="3922554"/>
                </a:lnTo>
                <a:lnTo>
                  <a:pt x="7154956" y="3928584"/>
                </a:lnTo>
                <a:lnTo>
                  <a:pt x="7186085" y="3939693"/>
                </a:lnTo>
                <a:lnTo>
                  <a:pt x="7220391" y="3950167"/>
                </a:lnTo>
                <a:lnTo>
                  <a:pt x="7257237" y="3959689"/>
                </a:lnTo>
                <a:lnTo>
                  <a:pt x="7296943" y="3968894"/>
                </a:lnTo>
                <a:lnTo>
                  <a:pt x="7332201" y="3977146"/>
                </a:lnTo>
                <a:lnTo>
                  <a:pt x="7364283" y="3985081"/>
                </a:lnTo>
                <a:lnTo>
                  <a:pt x="7393506" y="3993651"/>
                </a:lnTo>
                <a:lnTo>
                  <a:pt x="7419553" y="4002220"/>
                </a:lnTo>
                <a:lnTo>
                  <a:pt x="7442106" y="4011425"/>
                </a:lnTo>
                <a:lnTo>
                  <a:pt x="7452588" y="4016186"/>
                </a:lnTo>
                <a:lnTo>
                  <a:pt x="7462117" y="4020947"/>
                </a:lnTo>
                <a:lnTo>
                  <a:pt x="7479905" y="4031103"/>
                </a:lnTo>
                <a:lnTo>
                  <a:pt x="7494835" y="4041577"/>
                </a:lnTo>
                <a:lnTo>
                  <a:pt x="7501187" y="4046973"/>
                </a:lnTo>
                <a:lnTo>
                  <a:pt x="7507223" y="4052369"/>
                </a:lnTo>
                <a:lnTo>
                  <a:pt x="7512623" y="4058082"/>
                </a:lnTo>
                <a:lnTo>
                  <a:pt x="7517705" y="4064113"/>
                </a:lnTo>
                <a:lnTo>
                  <a:pt x="7526281" y="4076174"/>
                </a:lnTo>
                <a:lnTo>
                  <a:pt x="7532634" y="4089187"/>
                </a:lnTo>
                <a:lnTo>
                  <a:pt x="7537399" y="4102835"/>
                </a:lnTo>
                <a:lnTo>
                  <a:pt x="7539622" y="4109818"/>
                </a:lnTo>
                <a:lnTo>
                  <a:pt x="7540893" y="4117435"/>
                </a:lnTo>
                <a:lnTo>
                  <a:pt x="7542481" y="4132353"/>
                </a:lnTo>
                <a:lnTo>
                  <a:pt x="7543434" y="4148222"/>
                </a:lnTo>
                <a:lnTo>
                  <a:pt x="7543434" y="4150762"/>
                </a:lnTo>
                <a:lnTo>
                  <a:pt x="7542163" y="4168218"/>
                </a:lnTo>
                <a:lnTo>
                  <a:pt x="7541210" y="4176471"/>
                </a:lnTo>
                <a:lnTo>
                  <a:pt x="7539622" y="4184406"/>
                </a:lnTo>
                <a:lnTo>
                  <a:pt x="7537081" y="4192658"/>
                </a:lnTo>
                <a:lnTo>
                  <a:pt x="7534858" y="4200593"/>
                </a:lnTo>
                <a:lnTo>
                  <a:pt x="7531681" y="4207893"/>
                </a:lnTo>
                <a:lnTo>
                  <a:pt x="7528505" y="4215510"/>
                </a:lnTo>
                <a:lnTo>
                  <a:pt x="7524375" y="4222493"/>
                </a:lnTo>
                <a:lnTo>
                  <a:pt x="7519928" y="4229476"/>
                </a:lnTo>
                <a:lnTo>
                  <a:pt x="7515164" y="4236141"/>
                </a:lnTo>
                <a:lnTo>
                  <a:pt x="7510081" y="4242489"/>
                </a:lnTo>
                <a:lnTo>
                  <a:pt x="7498646" y="4254868"/>
                </a:lnTo>
                <a:lnTo>
                  <a:pt x="7491976" y="4260581"/>
                </a:lnTo>
                <a:lnTo>
                  <a:pt x="7485305" y="4265976"/>
                </a:lnTo>
                <a:lnTo>
                  <a:pt x="7478317" y="4271372"/>
                </a:lnTo>
                <a:lnTo>
                  <a:pt x="7471011" y="4276133"/>
                </a:lnTo>
                <a:lnTo>
                  <a:pt x="7454811" y="4285020"/>
                </a:lnTo>
                <a:lnTo>
                  <a:pt x="7437341" y="4292955"/>
                </a:lnTo>
                <a:lnTo>
                  <a:pt x="7418600" y="4299303"/>
                </a:lnTo>
                <a:lnTo>
                  <a:pt x="7408753" y="4302477"/>
                </a:lnTo>
                <a:lnTo>
                  <a:pt x="7398589" y="4304699"/>
                </a:lnTo>
                <a:lnTo>
                  <a:pt x="7377624" y="4308507"/>
                </a:lnTo>
                <a:lnTo>
                  <a:pt x="7355389" y="4310412"/>
                </a:lnTo>
                <a:lnTo>
                  <a:pt x="7331884" y="4311364"/>
                </a:lnTo>
                <a:lnTo>
                  <a:pt x="7309649" y="4310729"/>
                </a:lnTo>
                <a:lnTo>
                  <a:pt x="7288049" y="4309777"/>
                </a:lnTo>
                <a:lnTo>
                  <a:pt x="7277567" y="4308825"/>
                </a:lnTo>
                <a:lnTo>
                  <a:pt x="7267402" y="4307555"/>
                </a:lnTo>
                <a:lnTo>
                  <a:pt x="7247073" y="4304381"/>
                </a:lnTo>
                <a:lnTo>
                  <a:pt x="7227061" y="4300573"/>
                </a:lnTo>
                <a:lnTo>
                  <a:pt x="7207685" y="4295812"/>
                </a:lnTo>
                <a:lnTo>
                  <a:pt x="7188944" y="4290098"/>
                </a:lnTo>
                <a:lnTo>
                  <a:pt x="7170521" y="4283751"/>
                </a:lnTo>
                <a:lnTo>
                  <a:pt x="7152415" y="4276450"/>
                </a:lnTo>
                <a:lnTo>
                  <a:pt x="7134627" y="4268198"/>
                </a:lnTo>
                <a:lnTo>
                  <a:pt x="7117157" y="4258994"/>
                </a:lnTo>
                <a:lnTo>
                  <a:pt x="7100004" y="4248837"/>
                </a:lnTo>
                <a:lnTo>
                  <a:pt x="7082851" y="4237728"/>
                </a:lnTo>
                <a:lnTo>
                  <a:pt x="7066016" y="4225985"/>
                </a:lnTo>
                <a:lnTo>
                  <a:pt x="7049499" y="4213289"/>
                </a:lnTo>
                <a:lnTo>
                  <a:pt x="7032346" y="4199323"/>
                </a:lnTo>
                <a:lnTo>
                  <a:pt x="7029805" y="4197101"/>
                </a:lnTo>
                <a:lnTo>
                  <a:pt x="7026628" y="4194562"/>
                </a:lnTo>
                <a:lnTo>
                  <a:pt x="7018687" y="4191071"/>
                </a:lnTo>
                <a:lnTo>
                  <a:pt x="7014558" y="4189484"/>
                </a:lnTo>
                <a:lnTo>
                  <a:pt x="7010111" y="4188214"/>
                </a:lnTo>
                <a:lnTo>
                  <a:pt x="7000264" y="4187262"/>
                </a:lnTo>
                <a:lnTo>
                  <a:pt x="6989464" y="4188532"/>
                </a:lnTo>
                <a:lnTo>
                  <a:pt x="6980253" y="4191388"/>
                </a:lnTo>
                <a:lnTo>
                  <a:pt x="6971359" y="4196149"/>
                </a:lnTo>
                <a:lnTo>
                  <a:pt x="6963735" y="4202497"/>
                </a:lnTo>
                <a:lnTo>
                  <a:pt x="6960559" y="4206306"/>
                </a:lnTo>
                <a:lnTo>
                  <a:pt x="6957382" y="4210432"/>
                </a:lnTo>
                <a:lnTo>
                  <a:pt x="6952618" y="4219002"/>
                </a:lnTo>
                <a:lnTo>
                  <a:pt x="6951029" y="4224398"/>
                </a:lnTo>
                <a:lnTo>
                  <a:pt x="6949441" y="4229476"/>
                </a:lnTo>
                <a:lnTo>
                  <a:pt x="6948806" y="4234554"/>
                </a:lnTo>
                <a:lnTo>
                  <a:pt x="6948488" y="4239950"/>
                </a:lnTo>
                <a:lnTo>
                  <a:pt x="6948806" y="4246298"/>
                </a:lnTo>
                <a:lnTo>
                  <a:pt x="6949759" y="4252328"/>
                </a:lnTo>
                <a:lnTo>
                  <a:pt x="6951982" y="4258042"/>
                </a:lnTo>
                <a:lnTo>
                  <a:pt x="6954206" y="4263755"/>
                </a:lnTo>
                <a:lnTo>
                  <a:pt x="6957065" y="4268833"/>
                </a:lnTo>
                <a:lnTo>
                  <a:pt x="6960876" y="4273277"/>
                </a:lnTo>
                <a:lnTo>
                  <a:pt x="6964370" y="4277085"/>
                </a:lnTo>
                <a:lnTo>
                  <a:pt x="6968817" y="4280259"/>
                </a:lnTo>
                <a:lnTo>
                  <a:pt x="6988829" y="4295494"/>
                </a:lnTo>
                <a:lnTo>
                  <a:pt x="6998676" y="4302794"/>
                </a:lnTo>
                <a:lnTo>
                  <a:pt x="7008840" y="4309777"/>
                </a:lnTo>
                <a:lnTo>
                  <a:pt x="7029487" y="4323108"/>
                </a:lnTo>
                <a:lnTo>
                  <a:pt x="7050134" y="4335169"/>
                </a:lnTo>
                <a:lnTo>
                  <a:pt x="7071099" y="4346912"/>
                </a:lnTo>
                <a:lnTo>
                  <a:pt x="7092381" y="4357069"/>
                </a:lnTo>
                <a:lnTo>
                  <a:pt x="7114298" y="4366591"/>
                </a:lnTo>
                <a:lnTo>
                  <a:pt x="7136215" y="4374843"/>
                </a:lnTo>
                <a:lnTo>
                  <a:pt x="7158768" y="4382461"/>
                </a:lnTo>
                <a:lnTo>
                  <a:pt x="7181321" y="4388809"/>
                </a:lnTo>
                <a:lnTo>
                  <a:pt x="7204509" y="4394204"/>
                </a:lnTo>
                <a:lnTo>
                  <a:pt x="7228332" y="4398648"/>
                </a:lnTo>
                <a:lnTo>
                  <a:pt x="7252473" y="4402457"/>
                </a:lnTo>
                <a:lnTo>
                  <a:pt x="7277249" y="4404996"/>
                </a:lnTo>
                <a:lnTo>
                  <a:pt x="7302343" y="4406583"/>
                </a:lnTo>
                <a:lnTo>
                  <a:pt x="7327754" y="4406900"/>
                </a:lnTo>
                <a:lnTo>
                  <a:pt x="7345542" y="4406583"/>
                </a:lnTo>
                <a:lnTo>
                  <a:pt x="7362695" y="4405631"/>
                </a:lnTo>
                <a:lnTo>
                  <a:pt x="7379212" y="4404044"/>
                </a:lnTo>
                <a:lnTo>
                  <a:pt x="7396047" y="4402139"/>
                </a:lnTo>
                <a:lnTo>
                  <a:pt x="7411930" y="4399283"/>
                </a:lnTo>
                <a:lnTo>
                  <a:pt x="7427494" y="4396109"/>
                </a:lnTo>
                <a:lnTo>
                  <a:pt x="7443059" y="4392300"/>
                </a:lnTo>
                <a:lnTo>
                  <a:pt x="7457670" y="4387856"/>
                </a:lnTo>
                <a:lnTo>
                  <a:pt x="7472282" y="4383096"/>
                </a:lnTo>
                <a:lnTo>
                  <a:pt x="7486258" y="4377700"/>
                </a:lnTo>
                <a:lnTo>
                  <a:pt x="7499917" y="4371669"/>
                </a:lnTo>
                <a:lnTo>
                  <a:pt x="7512940" y="4365004"/>
                </a:lnTo>
                <a:lnTo>
                  <a:pt x="7525646" y="4358021"/>
                </a:lnTo>
                <a:lnTo>
                  <a:pt x="7538034" y="4350404"/>
                </a:lnTo>
                <a:lnTo>
                  <a:pt x="7549469" y="4342786"/>
                </a:lnTo>
                <a:lnTo>
                  <a:pt x="7560269" y="4334217"/>
                </a:lnTo>
                <a:lnTo>
                  <a:pt x="7570751" y="4325329"/>
                </a:lnTo>
                <a:lnTo>
                  <a:pt x="7580598" y="4315808"/>
                </a:lnTo>
                <a:lnTo>
                  <a:pt x="7590127" y="4305968"/>
                </a:lnTo>
                <a:lnTo>
                  <a:pt x="7599021" y="4295494"/>
                </a:lnTo>
                <a:lnTo>
                  <a:pt x="7606645" y="4285020"/>
                </a:lnTo>
                <a:lnTo>
                  <a:pt x="7614586" y="4273911"/>
                </a:lnTo>
                <a:lnTo>
                  <a:pt x="7621256" y="4262168"/>
                </a:lnTo>
                <a:lnTo>
                  <a:pt x="7627609" y="4250107"/>
                </a:lnTo>
                <a:lnTo>
                  <a:pt x="7633009" y="4237728"/>
                </a:lnTo>
                <a:lnTo>
                  <a:pt x="7637774" y="4225032"/>
                </a:lnTo>
                <a:lnTo>
                  <a:pt x="7642221" y="4211702"/>
                </a:lnTo>
                <a:lnTo>
                  <a:pt x="7645397" y="4198054"/>
                </a:lnTo>
                <a:lnTo>
                  <a:pt x="7648256" y="4184088"/>
                </a:lnTo>
                <a:lnTo>
                  <a:pt x="7649844" y="4169805"/>
                </a:lnTo>
                <a:lnTo>
                  <a:pt x="7651115" y="4155205"/>
                </a:lnTo>
                <a:lnTo>
                  <a:pt x="7651750" y="4140288"/>
                </a:lnTo>
                <a:lnTo>
                  <a:pt x="7651750" y="4137748"/>
                </a:lnTo>
                <a:lnTo>
                  <a:pt x="7651115" y="4124100"/>
                </a:lnTo>
                <a:lnTo>
                  <a:pt x="7650480" y="4111087"/>
                </a:lnTo>
                <a:lnTo>
                  <a:pt x="7648891" y="4098709"/>
                </a:lnTo>
                <a:lnTo>
                  <a:pt x="7646986" y="4086330"/>
                </a:lnTo>
                <a:lnTo>
                  <a:pt x="7644444" y="4074904"/>
                </a:lnTo>
                <a:lnTo>
                  <a:pt x="7642856" y="4069191"/>
                </a:lnTo>
                <a:lnTo>
                  <a:pt x="7640950" y="4063160"/>
                </a:lnTo>
                <a:lnTo>
                  <a:pt x="7637456" y="4052051"/>
                </a:lnTo>
                <a:lnTo>
                  <a:pt x="7633009" y="4041577"/>
                </a:lnTo>
                <a:lnTo>
                  <a:pt x="7628245" y="4031103"/>
                </a:lnTo>
                <a:lnTo>
                  <a:pt x="7622527" y="4020947"/>
                </a:lnTo>
                <a:lnTo>
                  <a:pt x="7616174" y="4011425"/>
                </a:lnTo>
                <a:lnTo>
                  <a:pt x="7609504" y="4001903"/>
                </a:lnTo>
                <a:lnTo>
                  <a:pt x="7602516" y="3992698"/>
                </a:lnTo>
                <a:lnTo>
                  <a:pt x="7594257" y="3983811"/>
                </a:lnTo>
                <a:lnTo>
                  <a:pt x="7585680" y="3975242"/>
                </a:lnTo>
                <a:lnTo>
                  <a:pt x="7576469" y="3967307"/>
                </a:lnTo>
                <a:lnTo>
                  <a:pt x="7566622" y="3959372"/>
                </a:lnTo>
                <a:lnTo>
                  <a:pt x="7556140" y="3951754"/>
                </a:lnTo>
                <a:lnTo>
                  <a:pt x="7545022" y="3944137"/>
                </a:lnTo>
                <a:lnTo>
                  <a:pt x="7533587" y="3937472"/>
                </a:lnTo>
                <a:lnTo>
                  <a:pt x="7507858" y="3923824"/>
                </a:lnTo>
                <a:lnTo>
                  <a:pt x="7494517" y="3917476"/>
                </a:lnTo>
                <a:lnTo>
                  <a:pt x="7480223" y="3911445"/>
                </a:lnTo>
                <a:lnTo>
                  <a:pt x="7449729" y="3900019"/>
                </a:lnTo>
                <a:lnTo>
                  <a:pt x="7416694" y="3889545"/>
                </a:lnTo>
                <a:lnTo>
                  <a:pt x="7381118" y="3879705"/>
                </a:lnTo>
                <a:lnTo>
                  <a:pt x="7342683" y="3870818"/>
                </a:lnTo>
                <a:lnTo>
                  <a:pt x="7305202" y="3862249"/>
                </a:lnTo>
                <a:lnTo>
                  <a:pt x="7288049" y="3857805"/>
                </a:lnTo>
                <a:lnTo>
                  <a:pt x="7271849" y="3853362"/>
                </a:lnTo>
                <a:lnTo>
                  <a:pt x="7241673" y="3844792"/>
                </a:lnTo>
                <a:lnTo>
                  <a:pt x="7214356" y="3835905"/>
                </a:lnTo>
                <a:lnTo>
                  <a:pt x="7190532" y="3826383"/>
                </a:lnTo>
                <a:lnTo>
                  <a:pt x="7169568" y="3816544"/>
                </a:lnTo>
                <a:lnTo>
                  <a:pt x="7151145" y="3806387"/>
                </a:lnTo>
                <a:lnTo>
                  <a:pt x="7143204" y="3801309"/>
                </a:lnTo>
                <a:lnTo>
                  <a:pt x="7135580" y="3795913"/>
                </a:lnTo>
                <a:lnTo>
                  <a:pt x="7122557" y="3784487"/>
                </a:lnTo>
                <a:lnTo>
                  <a:pt x="7111757" y="3772743"/>
                </a:lnTo>
                <a:lnTo>
                  <a:pt x="7106992" y="3766713"/>
                </a:lnTo>
                <a:lnTo>
                  <a:pt x="7102863" y="3760365"/>
                </a:lnTo>
                <a:lnTo>
                  <a:pt x="7099369" y="3754017"/>
                </a:lnTo>
                <a:lnTo>
                  <a:pt x="7096192" y="3747351"/>
                </a:lnTo>
                <a:lnTo>
                  <a:pt x="7091110" y="3733386"/>
                </a:lnTo>
                <a:lnTo>
                  <a:pt x="7087616" y="3719103"/>
                </a:lnTo>
                <a:lnTo>
                  <a:pt x="7086663" y="3711168"/>
                </a:lnTo>
                <a:lnTo>
                  <a:pt x="7085710" y="3703551"/>
                </a:lnTo>
                <a:lnTo>
                  <a:pt x="7085392" y="3687364"/>
                </a:lnTo>
                <a:lnTo>
                  <a:pt x="7085392" y="3684824"/>
                </a:lnTo>
                <a:lnTo>
                  <a:pt x="7086028" y="3668955"/>
                </a:lnTo>
                <a:lnTo>
                  <a:pt x="7087298" y="3661337"/>
                </a:lnTo>
                <a:lnTo>
                  <a:pt x="7088887" y="3653720"/>
                </a:lnTo>
                <a:lnTo>
                  <a:pt x="7090792" y="3646419"/>
                </a:lnTo>
                <a:lnTo>
                  <a:pt x="7093016" y="3638802"/>
                </a:lnTo>
                <a:lnTo>
                  <a:pt x="7096192" y="3631819"/>
                </a:lnTo>
                <a:lnTo>
                  <a:pt x="7099686" y="3625154"/>
                </a:lnTo>
                <a:lnTo>
                  <a:pt x="7107310" y="3611823"/>
                </a:lnTo>
                <a:lnTo>
                  <a:pt x="7116521" y="3599127"/>
                </a:lnTo>
                <a:lnTo>
                  <a:pt x="7127321" y="3587384"/>
                </a:lnTo>
                <a:lnTo>
                  <a:pt x="7140027" y="3576910"/>
                </a:lnTo>
                <a:lnTo>
                  <a:pt x="7154003" y="3567070"/>
                </a:lnTo>
                <a:lnTo>
                  <a:pt x="7169250" y="3558183"/>
                </a:lnTo>
                <a:lnTo>
                  <a:pt x="7185768" y="3550566"/>
                </a:lnTo>
                <a:lnTo>
                  <a:pt x="7203556" y="3544218"/>
                </a:lnTo>
                <a:lnTo>
                  <a:pt x="7213085" y="3541361"/>
                </a:lnTo>
                <a:lnTo>
                  <a:pt x="7222932" y="3539140"/>
                </a:lnTo>
                <a:lnTo>
                  <a:pt x="7243261" y="3535331"/>
                </a:lnTo>
                <a:lnTo>
                  <a:pt x="7264543" y="3533109"/>
                </a:lnTo>
                <a:lnTo>
                  <a:pt x="7287414" y="3532474"/>
                </a:lnTo>
                <a:lnTo>
                  <a:pt x="7303613" y="3532792"/>
                </a:lnTo>
                <a:lnTo>
                  <a:pt x="7319495" y="3533426"/>
                </a:lnTo>
                <a:lnTo>
                  <a:pt x="7335695" y="3535013"/>
                </a:lnTo>
                <a:lnTo>
                  <a:pt x="7351577" y="3536918"/>
                </a:lnTo>
                <a:lnTo>
                  <a:pt x="7382389" y="3543266"/>
                </a:lnTo>
                <a:lnTo>
                  <a:pt x="7397636" y="3547075"/>
                </a:lnTo>
                <a:lnTo>
                  <a:pt x="7412883" y="3551518"/>
                </a:lnTo>
                <a:lnTo>
                  <a:pt x="7427812" y="3557231"/>
                </a:lnTo>
                <a:lnTo>
                  <a:pt x="7442741" y="3563262"/>
                </a:lnTo>
                <a:lnTo>
                  <a:pt x="7472599" y="3577227"/>
                </a:lnTo>
                <a:lnTo>
                  <a:pt x="7487529" y="3585162"/>
                </a:lnTo>
                <a:lnTo>
                  <a:pt x="7502458" y="3594367"/>
                </a:lnTo>
                <a:lnTo>
                  <a:pt x="7517387" y="3603888"/>
                </a:lnTo>
                <a:lnTo>
                  <a:pt x="7532316" y="3614362"/>
                </a:lnTo>
                <a:lnTo>
                  <a:pt x="7539622" y="3618806"/>
                </a:lnTo>
                <a:lnTo>
                  <a:pt x="7546928" y="3621980"/>
                </a:lnTo>
                <a:lnTo>
                  <a:pt x="7554869" y="3623250"/>
                </a:lnTo>
                <a:lnTo>
                  <a:pt x="7559316" y="3623884"/>
                </a:lnTo>
                <a:lnTo>
                  <a:pt x="7563763" y="3623884"/>
                </a:lnTo>
                <a:lnTo>
                  <a:pt x="7573928" y="3622932"/>
                </a:lnTo>
                <a:lnTo>
                  <a:pt x="7583775" y="3619758"/>
                </a:lnTo>
                <a:lnTo>
                  <a:pt x="7592669" y="3615315"/>
                </a:lnTo>
                <a:lnTo>
                  <a:pt x="7596163" y="3612458"/>
                </a:lnTo>
                <a:lnTo>
                  <a:pt x="7599974" y="3608967"/>
                </a:lnTo>
                <a:lnTo>
                  <a:pt x="7603468" y="3605158"/>
                </a:lnTo>
                <a:lnTo>
                  <a:pt x="7606327" y="3601349"/>
                </a:lnTo>
                <a:lnTo>
                  <a:pt x="7610774" y="3592780"/>
                </a:lnTo>
                <a:lnTo>
                  <a:pt x="7612998" y="3588019"/>
                </a:lnTo>
                <a:lnTo>
                  <a:pt x="7613951" y="3583258"/>
                </a:lnTo>
                <a:lnTo>
                  <a:pt x="7614904" y="3578179"/>
                </a:lnTo>
                <a:lnTo>
                  <a:pt x="7614904" y="3572784"/>
                </a:lnTo>
                <a:lnTo>
                  <a:pt x="7614586" y="3565483"/>
                </a:lnTo>
                <a:lnTo>
                  <a:pt x="7612998" y="3558818"/>
                </a:lnTo>
                <a:lnTo>
                  <a:pt x="7610457" y="3552470"/>
                </a:lnTo>
                <a:lnTo>
                  <a:pt x="7607598" y="3546440"/>
                </a:lnTo>
                <a:lnTo>
                  <a:pt x="7604104" y="3541361"/>
                </a:lnTo>
                <a:lnTo>
                  <a:pt x="7600292" y="3536918"/>
                </a:lnTo>
                <a:lnTo>
                  <a:pt x="7596163" y="3533109"/>
                </a:lnTo>
                <a:lnTo>
                  <a:pt x="7592351" y="3529618"/>
                </a:lnTo>
                <a:lnTo>
                  <a:pt x="7575834" y="3518509"/>
                </a:lnTo>
                <a:lnTo>
                  <a:pt x="7559316" y="3507717"/>
                </a:lnTo>
                <a:lnTo>
                  <a:pt x="7542481" y="3497878"/>
                </a:lnTo>
                <a:lnTo>
                  <a:pt x="7525964" y="3488991"/>
                </a:lnTo>
                <a:lnTo>
                  <a:pt x="7508811" y="3480739"/>
                </a:lnTo>
                <a:lnTo>
                  <a:pt x="7491340" y="3473121"/>
                </a:lnTo>
                <a:lnTo>
                  <a:pt x="7473235" y="3466139"/>
                </a:lnTo>
                <a:lnTo>
                  <a:pt x="7455447" y="3460108"/>
                </a:lnTo>
                <a:lnTo>
                  <a:pt x="7436706" y="3454712"/>
                </a:lnTo>
                <a:lnTo>
                  <a:pt x="7417330" y="3449951"/>
                </a:lnTo>
                <a:lnTo>
                  <a:pt x="7397636" y="3445825"/>
                </a:lnTo>
                <a:lnTo>
                  <a:pt x="7377624" y="3442651"/>
                </a:lnTo>
                <a:lnTo>
                  <a:pt x="7356660" y="3440112"/>
                </a:lnTo>
                <a:lnTo>
                  <a:pt x="7335060" y="3438208"/>
                </a:lnTo>
                <a:lnTo>
                  <a:pt x="7312825" y="3437256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>
                <a:solidFill>
                  <a:schemeClr val="accent2"/>
                </a:solidFill>
              </a:rPr>
              <a:t>Title</a:t>
            </a:r>
            <a:r>
              <a:rPr lang="en-US" baseline="0">
                <a:solidFill>
                  <a:schemeClr val="accent2"/>
                </a:solidFill>
              </a:rPr>
              <a:t> or Additional information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>
                <a:solidFill>
                  <a:schemeClr val="bg1"/>
                </a:solidFill>
              </a:rPr>
              <a:t>mm/</a:t>
            </a:r>
            <a:r>
              <a:rPr lang="en-US" sz="4000" err="1">
                <a:solidFill>
                  <a:schemeClr val="bg1"/>
                </a:solidFill>
              </a:rPr>
              <a:t>yyyy</a:t>
            </a: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6144" y="5661310"/>
            <a:ext cx="5040117" cy="28864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16100" y="5949950"/>
            <a:ext cx="5040938" cy="287440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>
                <a:solidFill>
                  <a:schemeClr val="accent2"/>
                </a:solidFill>
              </a:rPr>
              <a:t>Title</a:t>
            </a:r>
            <a:r>
              <a:rPr lang="en-US" baseline="0">
                <a:solidFill>
                  <a:schemeClr val="accent2"/>
                </a:solidFill>
              </a:rPr>
              <a:t> or Additional information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16100" y="4941210"/>
            <a:ext cx="504093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>
                <a:solidFill>
                  <a:schemeClr val="bg1"/>
                </a:solidFill>
              </a:rPr>
              <a:t>mm/</a:t>
            </a:r>
            <a:r>
              <a:rPr lang="en-US" sz="4000" err="1">
                <a:solidFill>
                  <a:schemeClr val="bg1"/>
                </a:solidFill>
              </a:rPr>
              <a:t>yyyy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6816100" y="2492870"/>
            <a:ext cx="5039492" cy="59545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0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BDED-9AE9-45A6-8FE8-6626D68B157E}" type="datetime1">
              <a:rPr lang="fi-FI" smtClean="0"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5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r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839623" y="6489699"/>
                </a:moveTo>
                <a:lnTo>
                  <a:pt x="11837825" y="6489794"/>
                </a:lnTo>
                <a:lnTo>
                  <a:pt x="11836026" y="6489982"/>
                </a:lnTo>
                <a:lnTo>
                  <a:pt x="11834323" y="6490454"/>
                </a:lnTo>
                <a:lnTo>
                  <a:pt x="11832714" y="6491115"/>
                </a:lnTo>
                <a:lnTo>
                  <a:pt x="11831199" y="6491776"/>
                </a:lnTo>
                <a:lnTo>
                  <a:pt x="11829779" y="6492625"/>
                </a:lnTo>
                <a:lnTo>
                  <a:pt x="11827129" y="6494796"/>
                </a:lnTo>
                <a:lnTo>
                  <a:pt x="11826088" y="6496024"/>
                </a:lnTo>
                <a:lnTo>
                  <a:pt x="11825047" y="6497345"/>
                </a:lnTo>
                <a:lnTo>
                  <a:pt x="11824195" y="6498855"/>
                </a:lnTo>
                <a:lnTo>
                  <a:pt x="11823438" y="6500366"/>
                </a:lnTo>
                <a:lnTo>
                  <a:pt x="11822870" y="6501876"/>
                </a:lnTo>
                <a:lnTo>
                  <a:pt x="11822397" y="6503575"/>
                </a:lnTo>
                <a:lnTo>
                  <a:pt x="11822208" y="6505368"/>
                </a:lnTo>
                <a:lnTo>
                  <a:pt x="11822113" y="6507162"/>
                </a:lnTo>
                <a:lnTo>
                  <a:pt x="11822208" y="6508955"/>
                </a:lnTo>
                <a:lnTo>
                  <a:pt x="11822302" y="6509805"/>
                </a:lnTo>
                <a:lnTo>
                  <a:pt x="11822397" y="6510654"/>
                </a:lnTo>
                <a:lnTo>
                  <a:pt x="11822870" y="6512353"/>
                </a:lnTo>
                <a:lnTo>
                  <a:pt x="11823438" y="6513958"/>
                </a:lnTo>
                <a:lnTo>
                  <a:pt x="11824195" y="6515468"/>
                </a:lnTo>
                <a:lnTo>
                  <a:pt x="11825047" y="6516979"/>
                </a:lnTo>
                <a:lnTo>
                  <a:pt x="11827129" y="6519527"/>
                </a:lnTo>
                <a:lnTo>
                  <a:pt x="11828454" y="6520660"/>
                </a:lnTo>
                <a:lnTo>
                  <a:pt x="11829779" y="6521604"/>
                </a:lnTo>
                <a:lnTo>
                  <a:pt x="11831199" y="6522548"/>
                </a:lnTo>
                <a:lnTo>
                  <a:pt x="11832714" y="6523208"/>
                </a:lnTo>
                <a:lnTo>
                  <a:pt x="11834323" y="6523775"/>
                </a:lnTo>
                <a:lnTo>
                  <a:pt x="11836026" y="6524341"/>
                </a:lnTo>
                <a:lnTo>
                  <a:pt x="11837825" y="6524530"/>
                </a:lnTo>
                <a:lnTo>
                  <a:pt x="11839623" y="6524624"/>
                </a:lnTo>
                <a:lnTo>
                  <a:pt x="11841421" y="6524530"/>
                </a:lnTo>
                <a:lnTo>
                  <a:pt x="11843030" y="6524341"/>
                </a:lnTo>
                <a:lnTo>
                  <a:pt x="11844734" y="6523775"/>
                </a:lnTo>
                <a:lnTo>
                  <a:pt x="11846343" y="6523208"/>
                </a:lnTo>
                <a:lnTo>
                  <a:pt x="11847857" y="6522548"/>
                </a:lnTo>
                <a:lnTo>
                  <a:pt x="11849372" y="6521604"/>
                </a:lnTo>
                <a:lnTo>
                  <a:pt x="11851927" y="6519527"/>
                </a:lnTo>
                <a:lnTo>
                  <a:pt x="11853063" y="6518206"/>
                </a:lnTo>
                <a:lnTo>
                  <a:pt x="11854009" y="6516979"/>
                </a:lnTo>
                <a:lnTo>
                  <a:pt x="11854956" y="6515468"/>
                </a:lnTo>
                <a:lnTo>
                  <a:pt x="11855713" y="6513958"/>
                </a:lnTo>
                <a:lnTo>
                  <a:pt x="11856186" y="6512353"/>
                </a:lnTo>
                <a:lnTo>
                  <a:pt x="11856754" y="6510654"/>
                </a:lnTo>
                <a:lnTo>
                  <a:pt x="11856943" y="6508955"/>
                </a:lnTo>
                <a:lnTo>
                  <a:pt x="11857038" y="6507162"/>
                </a:lnTo>
                <a:lnTo>
                  <a:pt x="11856943" y="6505368"/>
                </a:lnTo>
                <a:lnTo>
                  <a:pt x="11856849" y="6504519"/>
                </a:lnTo>
                <a:lnTo>
                  <a:pt x="11856754" y="6503575"/>
                </a:lnTo>
                <a:lnTo>
                  <a:pt x="11856186" y="6501876"/>
                </a:lnTo>
                <a:lnTo>
                  <a:pt x="11855713" y="6500366"/>
                </a:lnTo>
                <a:lnTo>
                  <a:pt x="11854956" y="6498855"/>
                </a:lnTo>
                <a:lnTo>
                  <a:pt x="11854009" y="6497345"/>
                </a:lnTo>
                <a:lnTo>
                  <a:pt x="11851927" y="6494796"/>
                </a:lnTo>
                <a:lnTo>
                  <a:pt x="11850602" y="6493664"/>
                </a:lnTo>
                <a:lnTo>
                  <a:pt x="11849372" y="6492625"/>
                </a:lnTo>
                <a:lnTo>
                  <a:pt x="11847857" y="6491776"/>
                </a:lnTo>
                <a:lnTo>
                  <a:pt x="11846343" y="6491115"/>
                </a:lnTo>
                <a:lnTo>
                  <a:pt x="11844734" y="6490454"/>
                </a:lnTo>
                <a:lnTo>
                  <a:pt x="11843030" y="6489982"/>
                </a:lnTo>
                <a:lnTo>
                  <a:pt x="11841421" y="6489794"/>
                </a:lnTo>
                <a:close/>
                <a:moveTo>
                  <a:pt x="11469688" y="6245224"/>
                </a:moveTo>
                <a:lnTo>
                  <a:pt x="11466419" y="6245412"/>
                </a:lnTo>
                <a:lnTo>
                  <a:pt x="11463524" y="6246162"/>
                </a:lnTo>
                <a:lnTo>
                  <a:pt x="11460816" y="6247193"/>
                </a:lnTo>
                <a:lnTo>
                  <a:pt x="11459602" y="6247849"/>
                </a:lnTo>
                <a:lnTo>
                  <a:pt x="11458482" y="6248692"/>
                </a:lnTo>
                <a:lnTo>
                  <a:pt x="11457361" y="6249536"/>
                </a:lnTo>
                <a:lnTo>
                  <a:pt x="11456334" y="6250567"/>
                </a:lnTo>
                <a:lnTo>
                  <a:pt x="11454560" y="6252816"/>
                </a:lnTo>
                <a:lnTo>
                  <a:pt x="11452972" y="6255253"/>
                </a:lnTo>
                <a:lnTo>
                  <a:pt x="11451572" y="6258159"/>
                </a:lnTo>
                <a:lnTo>
                  <a:pt x="11425051" y="6319175"/>
                </a:lnTo>
                <a:lnTo>
                  <a:pt x="11398624" y="6380191"/>
                </a:lnTo>
                <a:lnTo>
                  <a:pt x="11372196" y="6441207"/>
                </a:lnTo>
                <a:lnTo>
                  <a:pt x="11345769" y="6502224"/>
                </a:lnTo>
                <a:lnTo>
                  <a:pt x="11345022" y="6503911"/>
                </a:lnTo>
                <a:lnTo>
                  <a:pt x="11344649" y="6505598"/>
                </a:lnTo>
                <a:lnTo>
                  <a:pt x="11344368" y="6507378"/>
                </a:lnTo>
                <a:lnTo>
                  <a:pt x="11344275" y="6509253"/>
                </a:lnTo>
                <a:lnTo>
                  <a:pt x="11344368" y="6510753"/>
                </a:lnTo>
                <a:lnTo>
                  <a:pt x="11344555" y="6512252"/>
                </a:lnTo>
                <a:lnTo>
                  <a:pt x="11344929" y="6513658"/>
                </a:lnTo>
                <a:lnTo>
                  <a:pt x="11345489" y="6514970"/>
                </a:lnTo>
                <a:lnTo>
                  <a:pt x="11346143" y="6516283"/>
                </a:lnTo>
                <a:lnTo>
                  <a:pt x="11346890" y="6517595"/>
                </a:lnTo>
                <a:lnTo>
                  <a:pt x="11347824" y="6518719"/>
                </a:lnTo>
                <a:lnTo>
                  <a:pt x="11348851" y="6519844"/>
                </a:lnTo>
                <a:lnTo>
                  <a:pt x="11349971" y="6520969"/>
                </a:lnTo>
                <a:lnTo>
                  <a:pt x="11351185" y="6521812"/>
                </a:lnTo>
                <a:lnTo>
                  <a:pt x="11352493" y="6522656"/>
                </a:lnTo>
                <a:lnTo>
                  <a:pt x="11353893" y="6523312"/>
                </a:lnTo>
                <a:lnTo>
                  <a:pt x="11356788" y="6524249"/>
                </a:lnTo>
                <a:lnTo>
                  <a:pt x="11359963" y="6524624"/>
                </a:lnTo>
                <a:lnTo>
                  <a:pt x="11362671" y="6524343"/>
                </a:lnTo>
                <a:lnTo>
                  <a:pt x="11365379" y="6523687"/>
                </a:lnTo>
                <a:lnTo>
                  <a:pt x="11367714" y="6522656"/>
                </a:lnTo>
                <a:lnTo>
                  <a:pt x="11369862" y="6521250"/>
                </a:lnTo>
                <a:lnTo>
                  <a:pt x="11370889" y="6520313"/>
                </a:lnTo>
                <a:lnTo>
                  <a:pt x="11371729" y="6519469"/>
                </a:lnTo>
                <a:lnTo>
                  <a:pt x="11373410" y="6517501"/>
                </a:lnTo>
                <a:lnTo>
                  <a:pt x="11374811" y="6515345"/>
                </a:lnTo>
                <a:lnTo>
                  <a:pt x="11375932" y="6512815"/>
                </a:lnTo>
                <a:lnTo>
                  <a:pt x="11399651" y="6455922"/>
                </a:lnTo>
                <a:lnTo>
                  <a:pt x="11423370" y="6399218"/>
                </a:lnTo>
                <a:lnTo>
                  <a:pt x="11447089" y="6342325"/>
                </a:lnTo>
                <a:lnTo>
                  <a:pt x="11470902" y="6285527"/>
                </a:lnTo>
                <a:lnTo>
                  <a:pt x="11494621" y="6342513"/>
                </a:lnTo>
                <a:lnTo>
                  <a:pt x="11518433" y="6399593"/>
                </a:lnTo>
                <a:lnTo>
                  <a:pt x="11542153" y="6456578"/>
                </a:lnTo>
                <a:lnTo>
                  <a:pt x="11566059" y="6513658"/>
                </a:lnTo>
                <a:lnTo>
                  <a:pt x="11567272" y="6515720"/>
                </a:lnTo>
                <a:lnTo>
                  <a:pt x="11568580" y="6517688"/>
                </a:lnTo>
                <a:lnTo>
                  <a:pt x="11570261" y="6519563"/>
                </a:lnTo>
                <a:lnTo>
                  <a:pt x="11572128" y="6521156"/>
                </a:lnTo>
                <a:lnTo>
                  <a:pt x="11574183" y="6522656"/>
                </a:lnTo>
                <a:lnTo>
                  <a:pt x="11576331" y="6523687"/>
                </a:lnTo>
                <a:lnTo>
                  <a:pt x="11578852" y="6524343"/>
                </a:lnTo>
                <a:lnTo>
                  <a:pt x="11580066" y="6524531"/>
                </a:lnTo>
                <a:lnTo>
                  <a:pt x="11581373" y="6524624"/>
                </a:lnTo>
                <a:lnTo>
                  <a:pt x="11584548" y="6524249"/>
                </a:lnTo>
                <a:lnTo>
                  <a:pt x="11585949" y="6523874"/>
                </a:lnTo>
                <a:lnTo>
                  <a:pt x="11587350" y="6523406"/>
                </a:lnTo>
                <a:lnTo>
                  <a:pt x="11590058" y="6521906"/>
                </a:lnTo>
                <a:lnTo>
                  <a:pt x="11592299" y="6520032"/>
                </a:lnTo>
                <a:lnTo>
                  <a:pt x="11594167" y="6517876"/>
                </a:lnTo>
                <a:lnTo>
                  <a:pt x="11594820" y="6516564"/>
                </a:lnTo>
                <a:lnTo>
                  <a:pt x="11595474" y="6515345"/>
                </a:lnTo>
                <a:lnTo>
                  <a:pt x="11596034" y="6514033"/>
                </a:lnTo>
                <a:lnTo>
                  <a:pt x="11596408" y="6512627"/>
                </a:lnTo>
                <a:lnTo>
                  <a:pt x="11596688" y="6509628"/>
                </a:lnTo>
                <a:lnTo>
                  <a:pt x="11596595" y="6508035"/>
                </a:lnTo>
                <a:lnTo>
                  <a:pt x="11596408" y="6506441"/>
                </a:lnTo>
                <a:lnTo>
                  <a:pt x="11595474" y="6503442"/>
                </a:lnTo>
                <a:lnTo>
                  <a:pt x="11568860" y="6442145"/>
                </a:lnTo>
                <a:lnTo>
                  <a:pt x="11542339" y="6380847"/>
                </a:lnTo>
                <a:lnTo>
                  <a:pt x="11515725" y="6319456"/>
                </a:lnTo>
                <a:lnTo>
                  <a:pt x="11489205" y="6258159"/>
                </a:lnTo>
                <a:lnTo>
                  <a:pt x="11487897" y="6255253"/>
                </a:lnTo>
                <a:lnTo>
                  <a:pt x="11486310" y="6252816"/>
                </a:lnTo>
                <a:lnTo>
                  <a:pt x="11484442" y="6250567"/>
                </a:lnTo>
                <a:lnTo>
                  <a:pt x="11482388" y="6248692"/>
                </a:lnTo>
                <a:lnTo>
                  <a:pt x="11481174" y="6247849"/>
                </a:lnTo>
                <a:lnTo>
                  <a:pt x="11479960" y="6247193"/>
                </a:lnTo>
                <a:lnTo>
                  <a:pt x="11477345" y="6246162"/>
                </a:lnTo>
                <a:lnTo>
                  <a:pt x="11474450" y="6245412"/>
                </a:lnTo>
                <a:lnTo>
                  <a:pt x="11472956" y="6245224"/>
                </a:lnTo>
                <a:lnTo>
                  <a:pt x="11471275" y="6245224"/>
                </a:lnTo>
                <a:close/>
                <a:moveTo>
                  <a:pt x="10561591" y="6245224"/>
                </a:moveTo>
                <a:lnTo>
                  <a:pt x="10558508" y="6245412"/>
                </a:lnTo>
                <a:lnTo>
                  <a:pt x="10555519" y="6246162"/>
                </a:lnTo>
                <a:lnTo>
                  <a:pt x="10552903" y="6247193"/>
                </a:lnTo>
                <a:lnTo>
                  <a:pt x="10551595" y="6247849"/>
                </a:lnTo>
                <a:lnTo>
                  <a:pt x="10550381" y="6248692"/>
                </a:lnTo>
                <a:lnTo>
                  <a:pt x="10549353" y="6249536"/>
                </a:lnTo>
                <a:lnTo>
                  <a:pt x="10548326" y="6250567"/>
                </a:lnTo>
                <a:lnTo>
                  <a:pt x="10546457" y="6252816"/>
                </a:lnTo>
                <a:lnTo>
                  <a:pt x="10544869" y="6255253"/>
                </a:lnTo>
                <a:lnTo>
                  <a:pt x="10543655" y="6258159"/>
                </a:lnTo>
                <a:lnTo>
                  <a:pt x="10517124" y="6319175"/>
                </a:lnTo>
                <a:lnTo>
                  <a:pt x="10490687" y="6380191"/>
                </a:lnTo>
                <a:lnTo>
                  <a:pt x="10464250" y="6441207"/>
                </a:lnTo>
                <a:lnTo>
                  <a:pt x="10437813" y="6502224"/>
                </a:lnTo>
                <a:lnTo>
                  <a:pt x="10436972" y="6503911"/>
                </a:lnTo>
                <a:lnTo>
                  <a:pt x="10436505" y="6505598"/>
                </a:lnTo>
                <a:lnTo>
                  <a:pt x="10436225" y="6507378"/>
                </a:lnTo>
                <a:lnTo>
                  <a:pt x="10436225" y="6509253"/>
                </a:lnTo>
                <a:lnTo>
                  <a:pt x="10436225" y="6510753"/>
                </a:lnTo>
                <a:lnTo>
                  <a:pt x="10436505" y="6512252"/>
                </a:lnTo>
                <a:lnTo>
                  <a:pt x="10436879" y="6513658"/>
                </a:lnTo>
                <a:lnTo>
                  <a:pt x="10437346" y="6514970"/>
                </a:lnTo>
                <a:lnTo>
                  <a:pt x="10438093" y="6516283"/>
                </a:lnTo>
                <a:lnTo>
                  <a:pt x="10438841" y="6517595"/>
                </a:lnTo>
                <a:lnTo>
                  <a:pt x="10439775" y="6518719"/>
                </a:lnTo>
                <a:lnTo>
                  <a:pt x="10440802" y="6519844"/>
                </a:lnTo>
                <a:lnTo>
                  <a:pt x="10441923" y="6520969"/>
                </a:lnTo>
                <a:lnTo>
                  <a:pt x="10443138" y="6521812"/>
                </a:lnTo>
                <a:lnTo>
                  <a:pt x="10444352" y="6522656"/>
                </a:lnTo>
                <a:lnTo>
                  <a:pt x="10445754" y="6523312"/>
                </a:lnTo>
                <a:lnTo>
                  <a:pt x="10448649" y="6524249"/>
                </a:lnTo>
                <a:lnTo>
                  <a:pt x="10451826" y="6524624"/>
                </a:lnTo>
                <a:lnTo>
                  <a:pt x="10454722" y="6524343"/>
                </a:lnTo>
                <a:lnTo>
                  <a:pt x="10457337" y="6523687"/>
                </a:lnTo>
                <a:lnTo>
                  <a:pt x="10459673" y="6522656"/>
                </a:lnTo>
                <a:lnTo>
                  <a:pt x="10461821" y="6521250"/>
                </a:lnTo>
                <a:lnTo>
                  <a:pt x="10462755" y="6520313"/>
                </a:lnTo>
                <a:lnTo>
                  <a:pt x="10463690" y="6519469"/>
                </a:lnTo>
                <a:lnTo>
                  <a:pt x="10465371" y="6517501"/>
                </a:lnTo>
                <a:lnTo>
                  <a:pt x="10466772" y="6515345"/>
                </a:lnTo>
                <a:lnTo>
                  <a:pt x="10467987" y="6512815"/>
                </a:lnTo>
                <a:lnTo>
                  <a:pt x="10491621" y="6455922"/>
                </a:lnTo>
                <a:lnTo>
                  <a:pt x="10515349" y="6399218"/>
                </a:lnTo>
                <a:lnTo>
                  <a:pt x="10538984" y="6342325"/>
                </a:lnTo>
                <a:lnTo>
                  <a:pt x="10562805" y="6285527"/>
                </a:lnTo>
                <a:lnTo>
                  <a:pt x="10586533" y="6342513"/>
                </a:lnTo>
                <a:lnTo>
                  <a:pt x="10610448" y="6399593"/>
                </a:lnTo>
                <a:lnTo>
                  <a:pt x="10634269" y="6456578"/>
                </a:lnTo>
                <a:lnTo>
                  <a:pt x="10658091" y="6513658"/>
                </a:lnTo>
                <a:lnTo>
                  <a:pt x="10659305" y="6515720"/>
                </a:lnTo>
                <a:lnTo>
                  <a:pt x="10660706" y="6517688"/>
                </a:lnTo>
                <a:lnTo>
                  <a:pt x="10662294" y="6519563"/>
                </a:lnTo>
                <a:lnTo>
                  <a:pt x="10664069" y="6521156"/>
                </a:lnTo>
                <a:lnTo>
                  <a:pt x="10666124" y="6522656"/>
                </a:lnTo>
                <a:lnTo>
                  <a:pt x="10668460" y="6523687"/>
                </a:lnTo>
                <a:lnTo>
                  <a:pt x="10670889" y="6524343"/>
                </a:lnTo>
                <a:lnTo>
                  <a:pt x="10672103" y="6524531"/>
                </a:lnTo>
                <a:lnTo>
                  <a:pt x="10673411" y="6524624"/>
                </a:lnTo>
                <a:lnTo>
                  <a:pt x="10676587" y="6524249"/>
                </a:lnTo>
                <a:lnTo>
                  <a:pt x="10678082" y="6523874"/>
                </a:lnTo>
                <a:lnTo>
                  <a:pt x="10679390" y="6523406"/>
                </a:lnTo>
                <a:lnTo>
                  <a:pt x="10682099" y="6521906"/>
                </a:lnTo>
                <a:lnTo>
                  <a:pt x="10684247" y="6520032"/>
                </a:lnTo>
                <a:lnTo>
                  <a:pt x="10686116" y="6517876"/>
                </a:lnTo>
                <a:lnTo>
                  <a:pt x="10686863" y="6516564"/>
                </a:lnTo>
                <a:lnTo>
                  <a:pt x="10687517" y="6515345"/>
                </a:lnTo>
                <a:lnTo>
                  <a:pt x="10687984" y="6514033"/>
                </a:lnTo>
                <a:lnTo>
                  <a:pt x="10688358" y="6512627"/>
                </a:lnTo>
                <a:lnTo>
                  <a:pt x="10688638" y="6509628"/>
                </a:lnTo>
                <a:lnTo>
                  <a:pt x="10688638" y="6508035"/>
                </a:lnTo>
                <a:lnTo>
                  <a:pt x="10688358" y="6506441"/>
                </a:lnTo>
                <a:lnTo>
                  <a:pt x="10687517" y="6503442"/>
                </a:lnTo>
                <a:lnTo>
                  <a:pt x="10660893" y="6442145"/>
                </a:lnTo>
                <a:lnTo>
                  <a:pt x="10634363" y="6380847"/>
                </a:lnTo>
                <a:lnTo>
                  <a:pt x="10607832" y="6319456"/>
                </a:lnTo>
                <a:lnTo>
                  <a:pt x="10581302" y="6258159"/>
                </a:lnTo>
                <a:lnTo>
                  <a:pt x="10579900" y="6255253"/>
                </a:lnTo>
                <a:lnTo>
                  <a:pt x="10578219" y="6252816"/>
                </a:lnTo>
                <a:lnTo>
                  <a:pt x="10576351" y="6250567"/>
                </a:lnTo>
                <a:lnTo>
                  <a:pt x="10574295" y="6248692"/>
                </a:lnTo>
                <a:lnTo>
                  <a:pt x="10573174" y="6247849"/>
                </a:lnTo>
                <a:lnTo>
                  <a:pt x="10571960" y="6247193"/>
                </a:lnTo>
                <a:lnTo>
                  <a:pt x="10569344" y="6246162"/>
                </a:lnTo>
                <a:lnTo>
                  <a:pt x="10566448" y="6245412"/>
                </a:lnTo>
                <a:lnTo>
                  <a:pt x="10564860" y="6245224"/>
                </a:lnTo>
                <a:lnTo>
                  <a:pt x="10563179" y="6245224"/>
                </a:lnTo>
                <a:close/>
                <a:moveTo>
                  <a:pt x="10082120" y="6245224"/>
                </a:moveTo>
                <a:lnTo>
                  <a:pt x="10080626" y="6245412"/>
                </a:lnTo>
                <a:lnTo>
                  <a:pt x="10079785" y="6245505"/>
                </a:lnTo>
                <a:lnTo>
                  <a:pt x="10079132" y="6245693"/>
                </a:lnTo>
                <a:lnTo>
                  <a:pt x="10077638" y="6246162"/>
                </a:lnTo>
                <a:lnTo>
                  <a:pt x="10076237" y="6246630"/>
                </a:lnTo>
                <a:lnTo>
                  <a:pt x="10075023" y="6247193"/>
                </a:lnTo>
                <a:lnTo>
                  <a:pt x="10073715" y="6247849"/>
                </a:lnTo>
                <a:lnTo>
                  <a:pt x="10072595" y="6248692"/>
                </a:lnTo>
                <a:lnTo>
                  <a:pt x="10072035" y="6249161"/>
                </a:lnTo>
                <a:lnTo>
                  <a:pt x="10071568" y="6249536"/>
                </a:lnTo>
                <a:lnTo>
                  <a:pt x="10070447" y="6250567"/>
                </a:lnTo>
                <a:lnTo>
                  <a:pt x="10069513" y="6251691"/>
                </a:lnTo>
                <a:lnTo>
                  <a:pt x="10068673" y="6252816"/>
                </a:lnTo>
                <a:lnTo>
                  <a:pt x="10068206" y="6253378"/>
                </a:lnTo>
                <a:lnTo>
                  <a:pt x="10067832" y="6254035"/>
                </a:lnTo>
                <a:lnTo>
                  <a:pt x="10067085" y="6255253"/>
                </a:lnTo>
                <a:lnTo>
                  <a:pt x="10066432" y="6256659"/>
                </a:lnTo>
                <a:lnTo>
                  <a:pt x="10065778" y="6258159"/>
                </a:lnTo>
                <a:lnTo>
                  <a:pt x="10039257" y="6319175"/>
                </a:lnTo>
                <a:lnTo>
                  <a:pt x="10012830" y="6380191"/>
                </a:lnTo>
                <a:lnTo>
                  <a:pt x="9986403" y="6441207"/>
                </a:lnTo>
                <a:lnTo>
                  <a:pt x="9959976" y="6502224"/>
                </a:lnTo>
                <a:lnTo>
                  <a:pt x="9959602" y="6503161"/>
                </a:lnTo>
                <a:lnTo>
                  <a:pt x="9959135" y="6503911"/>
                </a:lnTo>
                <a:lnTo>
                  <a:pt x="9958948" y="6504848"/>
                </a:lnTo>
                <a:lnTo>
                  <a:pt x="9958668" y="6505598"/>
                </a:lnTo>
                <a:lnTo>
                  <a:pt x="9958575" y="6506535"/>
                </a:lnTo>
                <a:lnTo>
                  <a:pt x="9958481" y="6507378"/>
                </a:lnTo>
                <a:lnTo>
                  <a:pt x="9958388" y="6508316"/>
                </a:lnTo>
                <a:lnTo>
                  <a:pt x="9958388" y="6509253"/>
                </a:lnTo>
                <a:lnTo>
                  <a:pt x="9958388" y="6510097"/>
                </a:lnTo>
                <a:lnTo>
                  <a:pt x="9958481" y="6510753"/>
                </a:lnTo>
                <a:lnTo>
                  <a:pt x="9958575" y="6511596"/>
                </a:lnTo>
                <a:lnTo>
                  <a:pt x="9958668" y="6512252"/>
                </a:lnTo>
                <a:lnTo>
                  <a:pt x="9958855" y="6512908"/>
                </a:lnTo>
                <a:lnTo>
                  <a:pt x="9959042" y="6513658"/>
                </a:lnTo>
                <a:lnTo>
                  <a:pt x="9959322" y="6514314"/>
                </a:lnTo>
                <a:lnTo>
                  <a:pt x="9959695" y="6514970"/>
                </a:lnTo>
                <a:lnTo>
                  <a:pt x="9960256" y="6516376"/>
                </a:lnTo>
                <a:lnTo>
                  <a:pt x="9961003" y="6517595"/>
                </a:lnTo>
                <a:lnTo>
                  <a:pt x="9961563" y="6518157"/>
                </a:lnTo>
                <a:lnTo>
                  <a:pt x="9962030" y="6518719"/>
                </a:lnTo>
                <a:lnTo>
                  <a:pt x="9962497" y="6519376"/>
                </a:lnTo>
                <a:lnTo>
                  <a:pt x="9962964" y="6519938"/>
                </a:lnTo>
                <a:lnTo>
                  <a:pt x="9964084" y="6520969"/>
                </a:lnTo>
                <a:lnTo>
                  <a:pt x="9965298" y="6521812"/>
                </a:lnTo>
                <a:lnTo>
                  <a:pt x="9965952" y="6522187"/>
                </a:lnTo>
                <a:lnTo>
                  <a:pt x="9966606" y="6522656"/>
                </a:lnTo>
                <a:lnTo>
                  <a:pt x="9968006" y="6523312"/>
                </a:lnTo>
                <a:lnTo>
                  <a:pt x="9968660" y="6523593"/>
                </a:lnTo>
                <a:lnTo>
                  <a:pt x="9969407" y="6523874"/>
                </a:lnTo>
                <a:lnTo>
                  <a:pt x="9970154" y="6524062"/>
                </a:lnTo>
                <a:lnTo>
                  <a:pt x="9970995" y="6524249"/>
                </a:lnTo>
                <a:lnTo>
                  <a:pt x="9971648" y="6524343"/>
                </a:lnTo>
                <a:lnTo>
                  <a:pt x="9972395" y="6524531"/>
                </a:lnTo>
                <a:lnTo>
                  <a:pt x="9974076" y="6524624"/>
                </a:lnTo>
                <a:lnTo>
                  <a:pt x="9975477" y="6524624"/>
                </a:lnTo>
                <a:lnTo>
                  <a:pt x="9976878" y="6524343"/>
                </a:lnTo>
                <a:lnTo>
                  <a:pt x="9978185" y="6524062"/>
                </a:lnTo>
                <a:lnTo>
                  <a:pt x="9979492" y="6523687"/>
                </a:lnTo>
                <a:lnTo>
                  <a:pt x="9980706" y="6523218"/>
                </a:lnTo>
                <a:lnTo>
                  <a:pt x="9981827" y="6522656"/>
                </a:lnTo>
                <a:lnTo>
                  <a:pt x="9982948" y="6522000"/>
                </a:lnTo>
                <a:lnTo>
                  <a:pt x="9983975" y="6521250"/>
                </a:lnTo>
                <a:lnTo>
                  <a:pt x="9985002" y="6520407"/>
                </a:lnTo>
                <a:lnTo>
                  <a:pt x="9985842" y="6519469"/>
                </a:lnTo>
                <a:lnTo>
                  <a:pt x="9986776" y="6518532"/>
                </a:lnTo>
                <a:lnTo>
                  <a:pt x="9987150" y="6518063"/>
                </a:lnTo>
                <a:lnTo>
                  <a:pt x="9987523" y="6517501"/>
                </a:lnTo>
                <a:lnTo>
                  <a:pt x="9988364" y="6516376"/>
                </a:lnTo>
                <a:lnTo>
                  <a:pt x="9988644" y="6515814"/>
                </a:lnTo>
                <a:lnTo>
                  <a:pt x="9988924" y="6515345"/>
                </a:lnTo>
                <a:lnTo>
                  <a:pt x="9989578" y="6514127"/>
                </a:lnTo>
                <a:lnTo>
                  <a:pt x="9990138" y="6512815"/>
                </a:lnTo>
                <a:lnTo>
                  <a:pt x="10013764" y="6455922"/>
                </a:lnTo>
                <a:lnTo>
                  <a:pt x="10037576" y="6399218"/>
                </a:lnTo>
                <a:lnTo>
                  <a:pt x="10061202" y="6342325"/>
                </a:lnTo>
                <a:lnTo>
                  <a:pt x="10085015" y="6285527"/>
                </a:lnTo>
                <a:lnTo>
                  <a:pt x="10108734" y="6342513"/>
                </a:lnTo>
                <a:lnTo>
                  <a:pt x="10132546" y="6399593"/>
                </a:lnTo>
                <a:lnTo>
                  <a:pt x="10156359" y="6456578"/>
                </a:lnTo>
                <a:lnTo>
                  <a:pt x="10180172" y="6513658"/>
                </a:lnTo>
                <a:lnTo>
                  <a:pt x="10180825" y="6514689"/>
                </a:lnTo>
                <a:lnTo>
                  <a:pt x="10181386" y="6515720"/>
                </a:lnTo>
                <a:lnTo>
                  <a:pt x="10182039" y="6516657"/>
                </a:lnTo>
                <a:lnTo>
                  <a:pt x="10182786" y="6517688"/>
                </a:lnTo>
                <a:lnTo>
                  <a:pt x="10183533" y="6518626"/>
                </a:lnTo>
                <a:lnTo>
                  <a:pt x="10184374" y="6519563"/>
                </a:lnTo>
                <a:lnTo>
                  <a:pt x="10185308" y="6520313"/>
                </a:lnTo>
                <a:lnTo>
                  <a:pt x="10185774" y="6520875"/>
                </a:lnTo>
                <a:lnTo>
                  <a:pt x="10186241" y="6521156"/>
                </a:lnTo>
                <a:lnTo>
                  <a:pt x="10187269" y="6521906"/>
                </a:lnTo>
                <a:lnTo>
                  <a:pt x="10188389" y="6522656"/>
                </a:lnTo>
                <a:lnTo>
                  <a:pt x="10189416" y="6523218"/>
                </a:lnTo>
                <a:lnTo>
                  <a:pt x="10190537" y="6523687"/>
                </a:lnTo>
                <a:lnTo>
                  <a:pt x="10191658" y="6524062"/>
                </a:lnTo>
                <a:lnTo>
                  <a:pt x="10192405" y="6524156"/>
                </a:lnTo>
                <a:lnTo>
                  <a:pt x="10192965" y="6524343"/>
                </a:lnTo>
                <a:lnTo>
                  <a:pt x="10193525" y="6524531"/>
                </a:lnTo>
                <a:lnTo>
                  <a:pt x="10194272" y="6524624"/>
                </a:lnTo>
                <a:lnTo>
                  <a:pt x="10195486" y="6524624"/>
                </a:lnTo>
                <a:lnTo>
                  <a:pt x="10197074" y="6524531"/>
                </a:lnTo>
                <a:lnTo>
                  <a:pt x="10197914" y="6524343"/>
                </a:lnTo>
                <a:lnTo>
                  <a:pt x="10198661" y="6524249"/>
                </a:lnTo>
                <a:lnTo>
                  <a:pt x="10199315" y="6524062"/>
                </a:lnTo>
                <a:lnTo>
                  <a:pt x="10200155" y="6523874"/>
                </a:lnTo>
                <a:lnTo>
                  <a:pt x="10200809" y="6523687"/>
                </a:lnTo>
                <a:lnTo>
                  <a:pt x="10201556" y="6523406"/>
                </a:lnTo>
                <a:lnTo>
                  <a:pt x="10202863" y="6522750"/>
                </a:lnTo>
                <a:lnTo>
                  <a:pt x="10204171" y="6521906"/>
                </a:lnTo>
                <a:lnTo>
                  <a:pt x="10204731" y="6521531"/>
                </a:lnTo>
                <a:lnTo>
                  <a:pt x="10205385" y="6521156"/>
                </a:lnTo>
                <a:lnTo>
                  <a:pt x="10206412" y="6520125"/>
                </a:lnTo>
                <a:lnTo>
                  <a:pt x="10207439" y="6519094"/>
                </a:lnTo>
                <a:lnTo>
                  <a:pt x="10207813" y="6518438"/>
                </a:lnTo>
                <a:lnTo>
                  <a:pt x="10208280" y="6517876"/>
                </a:lnTo>
                <a:lnTo>
                  <a:pt x="10208933" y="6516657"/>
                </a:lnTo>
                <a:lnTo>
                  <a:pt x="10209680" y="6515345"/>
                </a:lnTo>
                <a:lnTo>
                  <a:pt x="10209867" y="6514689"/>
                </a:lnTo>
                <a:lnTo>
                  <a:pt x="10210147" y="6514033"/>
                </a:lnTo>
                <a:lnTo>
                  <a:pt x="10210521" y="6512627"/>
                </a:lnTo>
                <a:lnTo>
                  <a:pt x="10210614" y="6511877"/>
                </a:lnTo>
                <a:lnTo>
                  <a:pt x="10210708" y="6511128"/>
                </a:lnTo>
                <a:lnTo>
                  <a:pt x="10210801" y="6509628"/>
                </a:lnTo>
                <a:lnTo>
                  <a:pt x="10210708" y="6508878"/>
                </a:lnTo>
                <a:lnTo>
                  <a:pt x="10210708" y="6508035"/>
                </a:lnTo>
                <a:lnTo>
                  <a:pt x="10210614" y="6507191"/>
                </a:lnTo>
                <a:lnTo>
                  <a:pt x="10210521" y="6506441"/>
                </a:lnTo>
                <a:lnTo>
                  <a:pt x="10210334" y="6505598"/>
                </a:lnTo>
                <a:lnTo>
                  <a:pt x="10210147" y="6504942"/>
                </a:lnTo>
                <a:lnTo>
                  <a:pt x="10209680" y="6503442"/>
                </a:lnTo>
                <a:lnTo>
                  <a:pt x="10183066" y="6442145"/>
                </a:lnTo>
                <a:lnTo>
                  <a:pt x="10156546" y="6380847"/>
                </a:lnTo>
                <a:lnTo>
                  <a:pt x="10129932" y="6319456"/>
                </a:lnTo>
                <a:lnTo>
                  <a:pt x="10103411" y="6258159"/>
                </a:lnTo>
                <a:lnTo>
                  <a:pt x="10102664" y="6256659"/>
                </a:lnTo>
                <a:lnTo>
                  <a:pt x="10102010" y="6255253"/>
                </a:lnTo>
                <a:lnTo>
                  <a:pt x="10101170" y="6254035"/>
                </a:lnTo>
                <a:lnTo>
                  <a:pt x="10100329" y="6252816"/>
                </a:lnTo>
                <a:lnTo>
                  <a:pt x="10099489" y="6251691"/>
                </a:lnTo>
                <a:lnTo>
                  <a:pt x="10099022" y="6251129"/>
                </a:lnTo>
                <a:lnTo>
                  <a:pt x="10098555" y="6250567"/>
                </a:lnTo>
                <a:lnTo>
                  <a:pt x="10097528" y="6249536"/>
                </a:lnTo>
                <a:lnTo>
                  <a:pt x="10096968" y="6249161"/>
                </a:lnTo>
                <a:lnTo>
                  <a:pt x="10096501" y="6248692"/>
                </a:lnTo>
                <a:lnTo>
                  <a:pt x="10095287" y="6247849"/>
                </a:lnTo>
                <a:lnTo>
                  <a:pt x="10094726" y="6247567"/>
                </a:lnTo>
                <a:lnTo>
                  <a:pt x="10094166" y="6247193"/>
                </a:lnTo>
                <a:lnTo>
                  <a:pt x="10093419" y="6246911"/>
                </a:lnTo>
                <a:lnTo>
                  <a:pt x="10092859" y="6246630"/>
                </a:lnTo>
                <a:lnTo>
                  <a:pt x="10091458" y="6246162"/>
                </a:lnTo>
                <a:lnTo>
                  <a:pt x="10090151" y="6245693"/>
                </a:lnTo>
                <a:lnTo>
                  <a:pt x="10089310" y="6245505"/>
                </a:lnTo>
                <a:lnTo>
                  <a:pt x="10088657" y="6245412"/>
                </a:lnTo>
                <a:lnTo>
                  <a:pt x="10087816" y="6245318"/>
                </a:lnTo>
                <a:lnTo>
                  <a:pt x="10087069" y="6245224"/>
                </a:lnTo>
                <a:lnTo>
                  <a:pt x="10086229" y="6245224"/>
                </a:lnTo>
                <a:lnTo>
                  <a:pt x="10085388" y="6245224"/>
                </a:lnTo>
                <a:lnTo>
                  <a:pt x="10083801" y="6245224"/>
                </a:lnTo>
                <a:close/>
                <a:moveTo>
                  <a:pt x="9496232" y="6245224"/>
                </a:moveTo>
                <a:lnTo>
                  <a:pt x="9494646" y="6245318"/>
                </a:lnTo>
                <a:lnTo>
                  <a:pt x="9493899" y="6245412"/>
                </a:lnTo>
                <a:lnTo>
                  <a:pt x="9493152" y="6245505"/>
                </a:lnTo>
                <a:lnTo>
                  <a:pt x="9492312" y="6245693"/>
                </a:lnTo>
                <a:lnTo>
                  <a:pt x="9491565" y="6245880"/>
                </a:lnTo>
                <a:lnTo>
                  <a:pt x="9490818" y="6246255"/>
                </a:lnTo>
                <a:lnTo>
                  <a:pt x="9490165" y="6246536"/>
                </a:lnTo>
                <a:lnTo>
                  <a:pt x="9489511" y="6246818"/>
                </a:lnTo>
                <a:lnTo>
                  <a:pt x="9488765" y="6247193"/>
                </a:lnTo>
                <a:lnTo>
                  <a:pt x="9488111" y="6247474"/>
                </a:lnTo>
                <a:lnTo>
                  <a:pt x="9487551" y="6248036"/>
                </a:lnTo>
                <a:lnTo>
                  <a:pt x="9486244" y="6248880"/>
                </a:lnTo>
                <a:lnTo>
                  <a:pt x="9485777" y="6249348"/>
                </a:lnTo>
                <a:lnTo>
                  <a:pt x="9485124" y="6249911"/>
                </a:lnTo>
                <a:lnTo>
                  <a:pt x="9484657" y="6250473"/>
                </a:lnTo>
                <a:lnTo>
                  <a:pt x="9484191" y="6251035"/>
                </a:lnTo>
                <a:lnTo>
                  <a:pt x="9483164" y="6252254"/>
                </a:lnTo>
                <a:lnTo>
                  <a:pt x="9482790" y="6252816"/>
                </a:lnTo>
                <a:lnTo>
                  <a:pt x="9482417" y="6253378"/>
                </a:lnTo>
                <a:lnTo>
                  <a:pt x="9482137" y="6254128"/>
                </a:lnTo>
                <a:lnTo>
                  <a:pt x="9481857" y="6254784"/>
                </a:lnTo>
                <a:lnTo>
                  <a:pt x="9481203" y="6256190"/>
                </a:lnTo>
                <a:lnTo>
                  <a:pt x="9481017" y="6256846"/>
                </a:lnTo>
                <a:lnTo>
                  <a:pt x="9480830" y="6257596"/>
                </a:lnTo>
                <a:lnTo>
                  <a:pt x="9480737" y="6258252"/>
                </a:lnTo>
                <a:lnTo>
                  <a:pt x="9480643" y="6259096"/>
                </a:lnTo>
                <a:lnTo>
                  <a:pt x="9480550" y="6260408"/>
                </a:lnTo>
                <a:lnTo>
                  <a:pt x="9480550" y="6261439"/>
                </a:lnTo>
                <a:lnTo>
                  <a:pt x="9480643" y="6262376"/>
                </a:lnTo>
                <a:lnTo>
                  <a:pt x="9480737" y="6263314"/>
                </a:lnTo>
                <a:lnTo>
                  <a:pt x="9480923" y="6264157"/>
                </a:lnTo>
                <a:lnTo>
                  <a:pt x="9481110" y="6265001"/>
                </a:lnTo>
                <a:lnTo>
                  <a:pt x="9481390" y="6265844"/>
                </a:lnTo>
                <a:lnTo>
                  <a:pt x="9481764" y="6266688"/>
                </a:lnTo>
                <a:lnTo>
                  <a:pt x="9482137" y="6267531"/>
                </a:lnTo>
                <a:lnTo>
                  <a:pt x="9508554" y="6328547"/>
                </a:lnTo>
                <a:lnTo>
                  <a:pt x="9534972" y="6389564"/>
                </a:lnTo>
                <a:lnTo>
                  <a:pt x="9561389" y="6450580"/>
                </a:lnTo>
                <a:lnTo>
                  <a:pt x="9587900" y="6511690"/>
                </a:lnTo>
                <a:lnTo>
                  <a:pt x="9588554" y="6513096"/>
                </a:lnTo>
                <a:lnTo>
                  <a:pt x="9589300" y="6514502"/>
                </a:lnTo>
                <a:lnTo>
                  <a:pt x="9589954" y="6515814"/>
                </a:lnTo>
                <a:lnTo>
                  <a:pt x="9590794" y="6516939"/>
                </a:lnTo>
                <a:lnTo>
                  <a:pt x="9591727" y="6518157"/>
                </a:lnTo>
                <a:lnTo>
                  <a:pt x="9592101" y="6518626"/>
                </a:lnTo>
                <a:lnTo>
                  <a:pt x="9592568" y="6519282"/>
                </a:lnTo>
                <a:lnTo>
                  <a:pt x="9593688" y="6520125"/>
                </a:lnTo>
                <a:lnTo>
                  <a:pt x="9594155" y="6520594"/>
                </a:lnTo>
                <a:lnTo>
                  <a:pt x="9594715" y="6521063"/>
                </a:lnTo>
                <a:lnTo>
                  <a:pt x="9595928" y="6521906"/>
                </a:lnTo>
                <a:lnTo>
                  <a:pt x="9596488" y="6522187"/>
                </a:lnTo>
                <a:lnTo>
                  <a:pt x="9597142" y="6522656"/>
                </a:lnTo>
                <a:lnTo>
                  <a:pt x="9598355" y="6523218"/>
                </a:lnTo>
                <a:lnTo>
                  <a:pt x="9599755" y="6523687"/>
                </a:lnTo>
                <a:lnTo>
                  <a:pt x="9601249" y="6524062"/>
                </a:lnTo>
                <a:lnTo>
                  <a:pt x="9601902" y="6524249"/>
                </a:lnTo>
                <a:lnTo>
                  <a:pt x="9602743" y="6524343"/>
                </a:lnTo>
                <a:lnTo>
                  <a:pt x="9603489" y="6524531"/>
                </a:lnTo>
                <a:lnTo>
                  <a:pt x="9604236" y="6524624"/>
                </a:lnTo>
                <a:lnTo>
                  <a:pt x="9605076" y="6524624"/>
                </a:lnTo>
                <a:lnTo>
                  <a:pt x="9605916" y="6524624"/>
                </a:lnTo>
                <a:lnTo>
                  <a:pt x="9607503" y="6524624"/>
                </a:lnTo>
                <a:lnTo>
                  <a:pt x="9609184" y="6524624"/>
                </a:lnTo>
                <a:lnTo>
                  <a:pt x="9610770" y="6524343"/>
                </a:lnTo>
                <a:lnTo>
                  <a:pt x="9611424" y="6524249"/>
                </a:lnTo>
                <a:lnTo>
                  <a:pt x="9612264" y="6524062"/>
                </a:lnTo>
                <a:lnTo>
                  <a:pt x="9613571" y="6523687"/>
                </a:lnTo>
                <a:lnTo>
                  <a:pt x="9614971" y="6523218"/>
                </a:lnTo>
                <a:lnTo>
                  <a:pt x="9615625" y="6522937"/>
                </a:lnTo>
                <a:lnTo>
                  <a:pt x="9616278" y="6522656"/>
                </a:lnTo>
                <a:lnTo>
                  <a:pt x="9617398" y="6521906"/>
                </a:lnTo>
                <a:lnTo>
                  <a:pt x="9618612" y="6521063"/>
                </a:lnTo>
                <a:lnTo>
                  <a:pt x="9619078" y="6520594"/>
                </a:lnTo>
                <a:lnTo>
                  <a:pt x="9619732" y="6520125"/>
                </a:lnTo>
                <a:lnTo>
                  <a:pt x="9620665" y="6519282"/>
                </a:lnTo>
                <a:lnTo>
                  <a:pt x="9621692" y="6518157"/>
                </a:lnTo>
                <a:lnTo>
                  <a:pt x="9622066" y="6517595"/>
                </a:lnTo>
                <a:lnTo>
                  <a:pt x="9622532" y="6516939"/>
                </a:lnTo>
                <a:lnTo>
                  <a:pt x="9623372" y="6515814"/>
                </a:lnTo>
                <a:lnTo>
                  <a:pt x="9624119" y="6514502"/>
                </a:lnTo>
                <a:lnTo>
                  <a:pt x="9624866" y="6513096"/>
                </a:lnTo>
                <a:lnTo>
                  <a:pt x="9625613" y="6511690"/>
                </a:lnTo>
                <a:lnTo>
                  <a:pt x="9652124" y="6450299"/>
                </a:lnTo>
                <a:lnTo>
                  <a:pt x="9678634" y="6389001"/>
                </a:lnTo>
                <a:lnTo>
                  <a:pt x="9705145" y="6327704"/>
                </a:lnTo>
                <a:lnTo>
                  <a:pt x="9731749" y="6266313"/>
                </a:lnTo>
                <a:lnTo>
                  <a:pt x="9732216" y="6264907"/>
                </a:lnTo>
                <a:lnTo>
                  <a:pt x="9732403" y="6264063"/>
                </a:lnTo>
                <a:lnTo>
                  <a:pt x="9732590" y="6263407"/>
                </a:lnTo>
                <a:lnTo>
                  <a:pt x="9732683" y="6262564"/>
                </a:lnTo>
                <a:lnTo>
                  <a:pt x="9732776" y="6261814"/>
                </a:lnTo>
                <a:lnTo>
                  <a:pt x="9732963" y="6260970"/>
                </a:lnTo>
                <a:lnTo>
                  <a:pt x="9732963" y="6260033"/>
                </a:lnTo>
                <a:lnTo>
                  <a:pt x="9732963" y="6259377"/>
                </a:lnTo>
                <a:lnTo>
                  <a:pt x="9732776" y="6258627"/>
                </a:lnTo>
                <a:lnTo>
                  <a:pt x="9732683" y="6257877"/>
                </a:lnTo>
                <a:lnTo>
                  <a:pt x="9732590" y="6257221"/>
                </a:lnTo>
                <a:lnTo>
                  <a:pt x="9732403" y="6256471"/>
                </a:lnTo>
                <a:lnTo>
                  <a:pt x="9732216" y="6255815"/>
                </a:lnTo>
                <a:lnTo>
                  <a:pt x="9732030" y="6255066"/>
                </a:lnTo>
                <a:lnTo>
                  <a:pt x="9731749" y="6254409"/>
                </a:lnTo>
                <a:lnTo>
                  <a:pt x="9731469" y="6253847"/>
                </a:lnTo>
                <a:lnTo>
                  <a:pt x="9731096" y="6253097"/>
                </a:lnTo>
                <a:lnTo>
                  <a:pt x="9730723" y="6252535"/>
                </a:lnTo>
                <a:lnTo>
                  <a:pt x="9730349" y="6251973"/>
                </a:lnTo>
                <a:lnTo>
                  <a:pt x="9729509" y="6250754"/>
                </a:lnTo>
                <a:lnTo>
                  <a:pt x="9728949" y="6250286"/>
                </a:lnTo>
                <a:lnTo>
                  <a:pt x="9728482" y="6249629"/>
                </a:lnTo>
                <a:lnTo>
                  <a:pt x="9727455" y="6248692"/>
                </a:lnTo>
                <a:lnTo>
                  <a:pt x="9726802" y="6248317"/>
                </a:lnTo>
                <a:lnTo>
                  <a:pt x="9726242" y="6247755"/>
                </a:lnTo>
                <a:lnTo>
                  <a:pt x="9725682" y="6247380"/>
                </a:lnTo>
                <a:lnTo>
                  <a:pt x="9724935" y="6247099"/>
                </a:lnTo>
                <a:lnTo>
                  <a:pt x="9724282" y="6246724"/>
                </a:lnTo>
                <a:lnTo>
                  <a:pt x="9723722" y="6246443"/>
                </a:lnTo>
                <a:lnTo>
                  <a:pt x="9722881" y="6246162"/>
                </a:lnTo>
                <a:lnTo>
                  <a:pt x="9722228" y="6245880"/>
                </a:lnTo>
                <a:lnTo>
                  <a:pt x="9720734" y="6245505"/>
                </a:lnTo>
                <a:lnTo>
                  <a:pt x="9719147" y="6245224"/>
                </a:lnTo>
                <a:lnTo>
                  <a:pt x="9717561" y="6245224"/>
                </a:lnTo>
                <a:lnTo>
                  <a:pt x="9716347" y="6245224"/>
                </a:lnTo>
                <a:lnTo>
                  <a:pt x="9715040" y="6245412"/>
                </a:lnTo>
                <a:lnTo>
                  <a:pt x="9714480" y="6245599"/>
                </a:lnTo>
                <a:lnTo>
                  <a:pt x="9713827" y="6245693"/>
                </a:lnTo>
                <a:lnTo>
                  <a:pt x="9712613" y="6246162"/>
                </a:lnTo>
                <a:lnTo>
                  <a:pt x="9711493" y="6246630"/>
                </a:lnTo>
                <a:lnTo>
                  <a:pt x="9710466" y="6247193"/>
                </a:lnTo>
                <a:lnTo>
                  <a:pt x="9709813" y="6247474"/>
                </a:lnTo>
                <a:lnTo>
                  <a:pt x="9709346" y="6247849"/>
                </a:lnTo>
                <a:lnTo>
                  <a:pt x="9708412" y="6248598"/>
                </a:lnTo>
                <a:lnTo>
                  <a:pt x="9707386" y="6249442"/>
                </a:lnTo>
                <a:lnTo>
                  <a:pt x="9707012" y="6249911"/>
                </a:lnTo>
                <a:lnTo>
                  <a:pt x="9706546" y="6250286"/>
                </a:lnTo>
                <a:lnTo>
                  <a:pt x="9705705" y="6251129"/>
                </a:lnTo>
                <a:lnTo>
                  <a:pt x="9704959" y="6252160"/>
                </a:lnTo>
                <a:lnTo>
                  <a:pt x="9704118" y="6253097"/>
                </a:lnTo>
                <a:lnTo>
                  <a:pt x="9703465" y="6254128"/>
                </a:lnTo>
                <a:lnTo>
                  <a:pt x="9702905" y="6255066"/>
                </a:lnTo>
                <a:lnTo>
                  <a:pt x="9702345" y="6256190"/>
                </a:lnTo>
                <a:lnTo>
                  <a:pt x="9678541" y="6313176"/>
                </a:lnTo>
                <a:lnTo>
                  <a:pt x="9654737" y="6370162"/>
                </a:lnTo>
                <a:lnTo>
                  <a:pt x="9630934" y="6427148"/>
                </a:lnTo>
                <a:lnTo>
                  <a:pt x="9607130" y="6484228"/>
                </a:lnTo>
                <a:lnTo>
                  <a:pt x="9583326" y="6427336"/>
                </a:lnTo>
                <a:lnTo>
                  <a:pt x="9559709" y="6370537"/>
                </a:lnTo>
                <a:lnTo>
                  <a:pt x="9535905" y="6313739"/>
                </a:lnTo>
                <a:lnTo>
                  <a:pt x="9512288" y="6256940"/>
                </a:lnTo>
                <a:lnTo>
                  <a:pt x="9511822" y="6255722"/>
                </a:lnTo>
                <a:lnTo>
                  <a:pt x="9511168" y="6254503"/>
                </a:lnTo>
                <a:lnTo>
                  <a:pt x="9510515" y="6253378"/>
                </a:lnTo>
                <a:lnTo>
                  <a:pt x="9509675" y="6252347"/>
                </a:lnTo>
                <a:lnTo>
                  <a:pt x="9508928" y="6251223"/>
                </a:lnTo>
                <a:lnTo>
                  <a:pt x="9508554" y="6250754"/>
                </a:lnTo>
                <a:lnTo>
                  <a:pt x="9508088" y="6250286"/>
                </a:lnTo>
                <a:lnTo>
                  <a:pt x="9507154" y="6249348"/>
                </a:lnTo>
                <a:lnTo>
                  <a:pt x="9506221" y="6248598"/>
                </a:lnTo>
                <a:lnTo>
                  <a:pt x="9505101" y="6247755"/>
                </a:lnTo>
                <a:lnTo>
                  <a:pt x="9504634" y="6247474"/>
                </a:lnTo>
                <a:lnTo>
                  <a:pt x="9503980" y="6247193"/>
                </a:lnTo>
                <a:lnTo>
                  <a:pt x="9502860" y="6246630"/>
                </a:lnTo>
                <a:lnTo>
                  <a:pt x="9501647" y="6246162"/>
                </a:lnTo>
                <a:lnTo>
                  <a:pt x="9500340" y="6245693"/>
                </a:lnTo>
                <a:lnTo>
                  <a:pt x="9499686" y="6245505"/>
                </a:lnTo>
                <a:lnTo>
                  <a:pt x="9499126" y="6245412"/>
                </a:lnTo>
                <a:lnTo>
                  <a:pt x="9497633" y="6245224"/>
                </a:lnTo>
                <a:lnTo>
                  <a:pt x="9496979" y="6245224"/>
                </a:lnTo>
                <a:close/>
                <a:moveTo>
                  <a:pt x="11014312" y="6243637"/>
                </a:moveTo>
                <a:lnTo>
                  <a:pt x="11009463" y="6243731"/>
                </a:lnTo>
                <a:lnTo>
                  <a:pt x="11004707" y="6243917"/>
                </a:lnTo>
                <a:lnTo>
                  <a:pt x="11000045" y="6244384"/>
                </a:lnTo>
                <a:lnTo>
                  <a:pt x="10995475" y="6245038"/>
                </a:lnTo>
                <a:lnTo>
                  <a:pt x="10990999" y="6245784"/>
                </a:lnTo>
                <a:lnTo>
                  <a:pt x="10986709" y="6246811"/>
                </a:lnTo>
                <a:lnTo>
                  <a:pt x="10982326" y="6247931"/>
                </a:lnTo>
                <a:lnTo>
                  <a:pt x="10978223" y="6249238"/>
                </a:lnTo>
                <a:lnTo>
                  <a:pt x="10974213" y="6250639"/>
                </a:lnTo>
                <a:lnTo>
                  <a:pt x="10970297" y="6252226"/>
                </a:lnTo>
                <a:lnTo>
                  <a:pt x="10966567" y="6253999"/>
                </a:lnTo>
                <a:lnTo>
                  <a:pt x="10962930" y="6255866"/>
                </a:lnTo>
                <a:lnTo>
                  <a:pt x="10959386" y="6257920"/>
                </a:lnTo>
                <a:lnTo>
                  <a:pt x="10956029" y="6260067"/>
                </a:lnTo>
                <a:lnTo>
                  <a:pt x="10952858" y="6262307"/>
                </a:lnTo>
                <a:lnTo>
                  <a:pt x="10949781" y="6264735"/>
                </a:lnTo>
                <a:lnTo>
                  <a:pt x="10946890" y="6267348"/>
                </a:lnTo>
                <a:lnTo>
                  <a:pt x="10944092" y="6269962"/>
                </a:lnTo>
                <a:lnTo>
                  <a:pt x="10941481" y="6272763"/>
                </a:lnTo>
                <a:lnTo>
                  <a:pt x="10938963" y="6275657"/>
                </a:lnTo>
                <a:lnTo>
                  <a:pt x="10936725" y="6278644"/>
                </a:lnTo>
                <a:lnTo>
                  <a:pt x="10934674" y="6281818"/>
                </a:lnTo>
                <a:lnTo>
                  <a:pt x="10932715" y="6285085"/>
                </a:lnTo>
                <a:lnTo>
                  <a:pt x="10931037" y="6288352"/>
                </a:lnTo>
                <a:lnTo>
                  <a:pt x="10929452" y="6291806"/>
                </a:lnTo>
                <a:lnTo>
                  <a:pt x="10928146" y="6295260"/>
                </a:lnTo>
                <a:lnTo>
                  <a:pt x="10926934" y="6298901"/>
                </a:lnTo>
                <a:lnTo>
                  <a:pt x="10926094" y="6302635"/>
                </a:lnTo>
                <a:lnTo>
                  <a:pt x="10925255" y="6306369"/>
                </a:lnTo>
                <a:lnTo>
                  <a:pt x="10924696" y="6310197"/>
                </a:lnTo>
                <a:lnTo>
                  <a:pt x="10924416" y="6314117"/>
                </a:lnTo>
                <a:lnTo>
                  <a:pt x="10924323" y="6318131"/>
                </a:lnTo>
                <a:lnTo>
                  <a:pt x="10924323" y="6318878"/>
                </a:lnTo>
                <a:lnTo>
                  <a:pt x="10924416" y="6322986"/>
                </a:lnTo>
                <a:lnTo>
                  <a:pt x="10924602" y="6327000"/>
                </a:lnTo>
                <a:lnTo>
                  <a:pt x="10925069" y="6330827"/>
                </a:lnTo>
                <a:lnTo>
                  <a:pt x="10925628" y="6334655"/>
                </a:lnTo>
                <a:lnTo>
                  <a:pt x="10926467" y="6338202"/>
                </a:lnTo>
                <a:lnTo>
                  <a:pt x="10927307" y="6341656"/>
                </a:lnTo>
                <a:lnTo>
                  <a:pt x="10928519" y="6345017"/>
                </a:lnTo>
                <a:lnTo>
                  <a:pt x="10929825" y="6348284"/>
                </a:lnTo>
                <a:lnTo>
                  <a:pt x="10931223" y="6351364"/>
                </a:lnTo>
                <a:lnTo>
                  <a:pt x="10932902" y="6354352"/>
                </a:lnTo>
                <a:lnTo>
                  <a:pt x="10934767" y="6357246"/>
                </a:lnTo>
                <a:lnTo>
                  <a:pt x="10936725" y="6359953"/>
                </a:lnTo>
                <a:lnTo>
                  <a:pt x="10938870" y="6362660"/>
                </a:lnTo>
                <a:lnTo>
                  <a:pt x="10941388" y="6365180"/>
                </a:lnTo>
                <a:lnTo>
                  <a:pt x="10943906" y="6367701"/>
                </a:lnTo>
                <a:lnTo>
                  <a:pt x="10946610" y="6370035"/>
                </a:lnTo>
                <a:lnTo>
                  <a:pt x="10952672" y="6374516"/>
                </a:lnTo>
                <a:lnTo>
                  <a:pt x="10955936" y="6376569"/>
                </a:lnTo>
                <a:lnTo>
                  <a:pt x="10959386" y="6378716"/>
                </a:lnTo>
                <a:lnTo>
                  <a:pt x="10963116" y="6380677"/>
                </a:lnTo>
                <a:lnTo>
                  <a:pt x="10966940" y="6382544"/>
                </a:lnTo>
                <a:lnTo>
                  <a:pt x="10971043" y="6384317"/>
                </a:lnTo>
                <a:lnTo>
                  <a:pt x="10975332" y="6386091"/>
                </a:lnTo>
                <a:lnTo>
                  <a:pt x="10984285" y="6389265"/>
                </a:lnTo>
                <a:lnTo>
                  <a:pt x="10994263" y="6392346"/>
                </a:lnTo>
                <a:lnTo>
                  <a:pt x="11004801" y="6395053"/>
                </a:lnTo>
                <a:lnTo>
                  <a:pt x="11016271" y="6397760"/>
                </a:lnTo>
                <a:lnTo>
                  <a:pt x="11026529" y="6400094"/>
                </a:lnTo>
                <a:lnTo>
                  <a:pt x="11035854" y="6402428"/>
                </a:lnTo>
                <a:lnTo>
                  <a:pt x="11044247" y="6404948"/>
                </a:lnTo>
                <a:lnTo>
                  <a:pt x="11051707" y="6407375"/>
                </a:lnTo>
                <a:lnTo>
                  <a:pt x="11058328" y="6410082"/>
                </a:lnTo>
                <a:lnTo>
                  <a:pt x="11061312" y="6411389"/>
                </a:lnTo>
                <a:lnTo>
                  <a:pt x="11064110" y="6412790"/>
                </a:lnTo>
                <a:lnTo>
                  <a:pt x="11069146" y="6415777"/>
                </a:lnTo>
                <a:lnTo>
                  <a:pt x="11073529" y="6418764"/>
                </a:lnTo>
                <a:lnTo>
                  <a:pt x="11075394" y="6420351"/>
                </a:lnTo>
                <a:lnTo>
                  <a:pt x="11077166" y="6421938"/>
                </a:lnTo>
                <a:lnTo>
                  <a:pt x="11078658" y="6423618"/>
                </a:lnTo>
                <a:lnTo>
                  <a:pt x="11080150" y="6425299"/>
                </a:lnTo>
                <a:lnTo>
                  <a:pt x="11082574" y="6428846"/>
                </a:lnTo>
                <a:lnTo>
                  <a:pt x="11084439" y="6432580"/>
                </a:lnTo>
                <a:lnTo>
                  <a:pt x="11085838" y="6436501"/>
                </a:lnTo>
                <a:lnTo>
                  <a:pt x="11086398" y="6438554"/>
                </a:lnTo>
                <a:lnTo>
                  <a:pt x="11086864" y="6440702"/>
                </a:lnTo>
                <a:lnTo>
                  <a:pt x="11087330" y="6445089"/>
                </a:lnTo>
                <a:lnTo>
                  <a:pt x="11087517" y="6449663"/>
                </a:lnTo>
                <a:lnTo>
                  <a:pt x="11087517" y="6450503"/>
                </a:lnTo>
                <a:lnTo>
                  <a:pt x="11087237" y="6455451"/>
                </a:lnTo>
                <a:lnTo>
                  <a:pt x="11086957" y="6457878"/>
                </a:lnTo>
                <a:lnTo>
                  <a:pt x="11086398" y="6460212"/>
                </a:lnTo>
                <a:lnTo>
                  <a:pt x="11085745" y="6462546"/>
                </a:lnTo>
                <a:lnTo>
                  <a:pt x="11085092" y="6464786"/>
                </a:lnTo>
                <a:lnTo>
                  <a:pt x="11084160" y="6467027"/>
                </a:lnTo>
                <a:lnTo>
                  <a:pt x="11083227" y="6469174"/>
                </a:lnTo>
                <a:lnTo>
                  <a:pt x="11082015" y="6471227"/>
                </a:lnTo>
                <a:lnTo>
                  <a:pt x="11080709" y="6473188"/>
                </a:lnTo>
                <a:lnTo>
                  <a:pt x="11079404" y="6475148"/>
                </a:lnTo>
                <a:lnTo>
                  <a:pt x="11077912" y="6477015"/>
                </a:lnTo>
                <a:lnTo>
                  <a:pt x="11074554" y="6480563"/>
                </a:lnTo>
                <a:lnTo>
                  <a:pt x="11072689" y="6482243"/>
                </a:lnTo>
                <a:lnTo>
                  <a:pt x="11070731" y="6483830"/>
                </a:lnTo>
                <a:lnTo>
                  <a:pt x="11068773" y="6485417"/>
                </a:lnTo>
                <a:lnTo>
                  <a:pt x="11066628" y="6486724"/>
                </a:lnTo>
                <a:lnTo>
                  <a:pt x="11061872" y="6489338"/>
                </a:lnTo>
                <a:lnTo>
                  <a:pt x="11056929" y="6491578"/>
                </a:lnTo>
                <a:lnTo>
                  <a:pt x="11051521" y="6493445"/>
                </a:lnTo>
                <a:lnTo>
                  <a:pt x="11048630" y="6494378"/>
                </a:lnTo>
                <a:lnTo>
                  <a:pt x="11045739" y="6495032"/>
                </a:lnTo>
                <a:lnTo>
                  <a:pt x="11039678" y="6496059"/>
                </a:lnTo>
                <a:lnTo>
                  <a:pt x="11033150" y="6496712"/>
                </a:lnTo>
                <a:lnTo>
                  <a:pt x="11026435" y="6496992"/>
                </a:lnTo>
                <a:lnTo>
                  <a:pt x="11020001" y="6496806"/>
                </a:lnTo>
                <a:lnTo>
                  <a:pt x="11013753" y="6496526"/>
                </a:lnTo>
                <a:lnTo>
                  <a:pt x="11010676" y="6496245"/>
                </a:lnTo>
                <a:lnTo>
                  <a:pt x="11007785" y="6495779"/>
                </a:lnTo>
                <a:lnTo>
                  <a:pt x="11001910" y="6494939"/>
                </a:lnTo>
                <a:lnTo>
                  <a:pt x="10996128" y="6493818"/>
                </a:lnTo>
                <a:lnTo>
                  <a:pt x="10990533" y="6492418"/>
                </a:lnTo>
                <a:lnTo>
                  <a:pt x="10985124" y="6490831"/>
                </a:lnTo>
                <a:lnTo>
                  <a:pt x="10979809" y="6488964"/>
                </a:lnTo>
                <a:lnTo>
                  <a:pt x="10974586" y="6486817"/>
                </a:lnTo>
                <a:lnTo>
                  <a:pt x="10969364" y="6484390"/>
                </a:lnTo>
                <a:lnTo>
                  <a:pt x="10964422" y="6481776"/>
                </a:lnTo>
                <a:lnTo>
                  <a:pt x="10959386" y="6478789"/>
                </a:lnTo>
                <a:lnTo>
                  <a:pt x="10954537" y="6475615"/>
                </a:lnTo>
                <a:lnTo>
                  <a:pt x="10949594" y="6472161"/>
                </a:lnTo>
                <a:lnTo>
                  <a:pt x="10944745" y="6468520"/>
                </a:lnTo>
                <a:lnTo>
                  <a:pt x="10939896" y="6464506"/>
                </a:lnTo>
                <a:lnTo>
                  <a:pt x="10939057" y="6463853"/>
                </a:lnTo>
                <a:lnTo>
                  <a:pt x="10938217" y="6463199"/>
                </a:lnTo>
                <a:lnTo>
                  <a:pt x="10935979" y="6462079"/>
                </a:lnTo>
                <a:lnTo>
                  <a:pt x="10934674" y="6461706"/>
                </a:lnTo>
                <a:lnTo>
                  <a:pt x="10933368" y="6461332"/>
                </a:lnTo>
                <a:lnTo>
                  <a:pt x="10930571" y="6460959"/>
                </a:lnTo>
                <a:lnTo>
                  <a:pt x="10927493" y="6461426"/>
                </a:lnTo>
                <a:lnTo>
                  <a:pt x="10924789" y="6462172"/>
                </a:lnTo>
                <a:lnTo>
                  <a:pt x="10922271" y="6463573"/>
                </a:lnTo>
                <a:lnTo>
                  <a:pt x="10920033" y="6465440"/>
                </a:lnTo>
                <a:lnTo>
                  <a:pt x="10919100" y="6466466"/>
                </a:lnTo>
                <a:lnTo>
                  <a:pt x="10918168" y="6467680"/>
                </a:lnTo>
                <a:lnTo>
                  <a:pt x="10916862" y="6470201"/>
                </a:lnTo>
                <a:lnTo>
                  <a:pt x="10916303" y="6471694"/>
                </a:lnTo>
                <a:lnTo>
                  <a:pt x="10915930" y="6473188"/>
                </a:lnTo>
                <a:lnTo>
                  <a:pt x="10915743" y="6474681"/>
                </a:lnTo>
                <a:lnTo>
                  <a:pt x="10915650" y="6476268"/>
                </a:lnTo>
                <a:lnTo>
                  <a:pt x="10915743" y="6478135"/>
                </a:lnTo>
                <a:lnTo>
                  <a:pt x="10916023" y="6479909"/>
                </a:lnTo>
                <a:lnTo>
                  <a:pt x="10916676" y="6481589"/>
                </a:lnTo>
                <a:lnTo>
                  <a:pt x="10917329" y="6483083"/>
                </a:lnTo>
                <a:lnTo>
                  <a:pt x="10918075" y="6484577"/>
                </a:lnTo>
                <a:lnTo>
                  <a:pt x="10919194" y="6485884"/>
                </a:lnTo>
                <a:lnTo>
                  <a:pt x="10920219" y="6487097"/>
                </a:lnTo>
                <a:lnTo>
                  <a:pt x="10921525" y="6487937"/>
                </a:lnTo>
                <a:lnTo>
                  <a:pt x="10927307" y="6492325"/>
                </a:lnTo>
                <a:lnTo>
                  <a:pt x="10930198" y="6494472"/>
                </a:lnTo>
                <a:lnTo>
                  <a:pt x="10933088" y="6496526"/>
                </a:lnTo>
                <a:lnTo>
                  <a:pt x="10938963" y="6500353"/>
                </a:lnTo>
                <a:lnTo>
                  <a:pt x="10945025" y="6503900"/>
                </a:lnTo>
                <a:lnTo>
                  <a:pt x="10951086" y="6507261"/>
                </a:lnTo>
                <a:lnTo>
                  <a:pt x="10957241" y="6510155"/>
                </a:lnTo>
                <a:lnTo>
                  <a:pt x="10963489" y="6512955"/>
                </a:lnTo>
                <a:lnTo>
                  <a:pt x="10969924" y="6515382"/>
                </a:lnTo>
                <a:lnTo>
                  <a:pt x="10976358" y="6517530"/>
                </a:lnTo>
                <a:lnTo>
                  <a:pt x="10982979" y="6519397"/>
                </a:lnTo>
                <a:lnTo>
                  <a:pt x="10989600" y="6520984"/>
                </a:lnTo>
                <a:lnTo>
                  <a:pt x="10996501" y="6522290"/>
                </a:lnTo>
                <a:lnTo>
                  <a:pt x="11003495" y="6523317"/>
                </a:lnTo>
                <a:lnTo>
                  <a:pt x="11010582" y="6524064"/>
                </a:lnTo>
                <a:lnTo>
                  <a:pt x="11017856" y="6524531"/>
                </a:lnTo>
                <a:lnTo>
                  <a:pt x="11025223" y="6524624"/>
                </a:lnTo>
                <a:lnTo>
                  <a:pt x="11030352" y="6524531"/>
                </a:lnTo>
                <a:lnTo>
                  <a:pt x="11035295" y="6524251"/>
                </a:lnTo>
                <a:lnTo>
                  <a:pt x="11040144" y="6523877"/>
                </a:lnTo>
                <a:lnTo>
                  <a:pt x="11044993" y="6523224"/>
                </a:lnTo>
                <a:lnTo>
                  <a:pt x="11049562" y="6522477"/>
                </a:lnTo>
                <a:lnTo>
                  <a:pt x="11054039" y="6521450"/>
                </a:lnTo>
                <a:lnTo>
                  <a:pt x="11058608" y="6520423"/>
                </a:lnTo>
                <a:lnTo>
                  <a:pt x="11062804" y="6519117"/>
                </a:lnTo>
                <a:lnTo>
                  <a:pt x="11067001" y="6517716"/>
                </a:lnTo>
                <a:lnTo>
                  <a:pt x="11071011" y="6516129"/>
                </a:lnTo>
                <a:lnTo>
                  <a:pt x="11074927" y="6514356"/>
                </a:lnTo>
                <a:lnTo>
                  <a:pt x="11078751" y="6512489"/>
                </a:lnTo>
                <a:lnTo>
                  <a:pt x="11082388" y="6510435"/>
                </a:lnTo>
                <a:lnTo>
                  <a:pt x="11085931" y="6508288"/>
                </a:lnTo>
                <a:lnTo>
                  <a:pt x="11089289" y="6506047"/>
                </a:lnTo>
                <a:lnTo>
                  <a:pt x="11092459" y="6503620"/>
                </a:lnTo>
                <a:lnTo>
                  <a:pt x="11095443" y="6501006"/>
                </a:lnTo>
                <a:lnTo>
                  <a:pt x="11098334" y="6498299"/>
                </a:lnTo>
                <a:lnTo>
                  <a:pt x="11101039" y="6495405"/>
                </a:lnTo>
                <a:lnTo>
                  <a:pt x="11103650" y="6492325"/>
                </a:lnTo>
                <a:lnTo>
                  <a:pt x="11105888" y="6489338"/>
                </a:lnTo>
                <a:lnTo>
                  <a:pt x="11108126" y="6486070"/>
                </a:lnTo>
                <a:lnTo>
                  <a:pt x="11110084" y="6482710"/>
                </a:lnTo>
                <a:lnTo>
                  <a:pt x="11111856" y="6479162"/>
                </a:lnTo>
                <a:lnTo>
                  <a:pt x="11113441" y="6475615"/>
                </a:lnTo>
                <a:lnTo>
                  <a:pt x="11114747" y="6471881"/>
                </a:lnTo>
                <a:lnTo>
                  <a:pt x="11116052" y="6468053"/>
                </a:lnTo>
                <a:lnTo>
                  <a:pt x="11117078" y="6464133"/>
                </a:lnTo>
                <a:lnTo>
                  <a:pt x="11117824" y="6460119"/>
                </a:lnTo>
                <a:lnTo>
                  <a:pt x="11118290" y="6456011"/>
                </a:lnTo>
                <a:lnTo>
                  <a:pt x="11118757" y="6451717"/>
                </a:lnTo>
                <a:lnTo>
                  <a:pt x="11118850" y="6447423"/>
                </a:lnTo>
                <a:lnTo>
                  <a:pt x="11118850" y="6446676"/>
                </a:lnTo>
                <a:lnTo>
                  <a:pt x="11118757" y="6442662"/>
                </a:lnTo>
                <a:lnTo>
                  <a:pt x="11118477" y="6438928"/>
                </a:lnTo>
                <a:lnTo>
                  <a:pt x="11118011" y="6435287"/>
                </a:lnTo>
                <a:lnTo>
                  <a:pt x="11117451" y="6431740"/>
                </a:lnTo>
                <a:lnTo>
                  <a:pt x="11116798" y="6428473"/>
                </a:lnTo>
                <a:lnTo>
                  <a:pt x="11116239" y="6426792"/>
                </a:lnTo>
                <a:lnTo>
                  <a:pt x="11115773" y="6425112"/>
                </a:lnTo>
                <a:lnTo>
                  <a:pt x="11114654" y="6421845"/>
                </a:lnTo>
                <a:lnTo>
                  <a:pt x="11113441" y="6418764"/>
                </a:lnTo>
                <a:lnTo>
                  <a:pt x="11112042" y="6415777"/>
                </a:lnTo>
                <a:lnTo>
                  <a:pt x="11110364" y="6412790"/>
                </a:lnTo>
                <a:lnTo>
                  <a:pt x="11108592" y="6410082"/>
                </a:lnTo>
                <a:lnTo>
                  <a:pt x="11106634" y="6407282"/>
                </a:lnTo>
                <a:lnTo>
                  <a:pt x="11104582" y="6404668"/>
                </a:lnTo>
                <a:lnTo>
                  <a:pt x="11102251" y="6402054"/>
                </a:lnTo>
                <a:lnTo>
                  <a:pt x="11099826" y="6399627"/>
                </a:lnTo>
                <a:lnTo>
                  <a:pt x="11097122" y="6397293"/>
                </a:lnTo>
                <a:lnTo>
                  <a:pt x="11094324" y="6394959"/>
                </a:lnTo>
                <a:lnTo>
                  <a:pt x="11091247" y="6392719"/>
                </a:lnTo>
                <a:lnTo>
                  <a:pt x="11087983" y="6390572"/>
                </a:lnTo>
                <a:lnTo>
                  <a:pt x="11084719" y="6388612"/>
                </a:lnTo>
                <a:lnTo>
                  <a:pt x="11077352" y="6384691"/>
                </a:lnTo>
                <a:lnTo>
                  <a:pt x="11073435" y="6382824"/>
                </a:lnTo>
                <a:lnTo>
                  <a:pt x="11069239" y="6381144"/>
                </a:lnTo>
                <a:lnTo>
                  <a:pt x="11060473" y="6377783"/>
                </a:lnTo>
                <a:lnTo>
                  <a:pt x="11050961" y="6374702"/>
                </a:lnTo>
                <a:lnTo>
                  <a:pt x="11040610" y="6371902"/>
                </a:lnTo>
                <a:lnTo>
                  <a:pt x="11029513" y="6369288"/>
                </a:lnTo>
                <a:lnTo>
                  <a:pt x="11018789" y="6366861"/>
                </a:lnTo>
                <a:lnTo>
                  <a:pt x="11013753" y="6365554"/>
                </a:lnTo>
                <a:lnTo>
                  <a:pt x="11008997" y="6364340"/>
                </a:lnTo>
                <a:lnTo>
                  <a:pt x="11000324" y="6361726"/>
                </a:lnTo>
                <a:lnTo>
                  <a:pt x="10992491" y="6359206"/>
                </a:lnTo>
                <a:lnTo>
                  <a:pt x="10985590" y="6356405"/>
                </a:lnTo>
                <a:lnTo>
                  <a:pt x="10979529" y="6353605"/>
                </a:lnTo>
                <a:lnTo>
                  <a:pt x="10974213" y="6350618"/>
                </a:lnTo>
                <a:lnTo>
                  <a:pt x="10971882" y="6349124"/>
                </a:lnTo>
                <a:lnTo>
                  <a:pt x="10969737" y="6347630"/>
                </a:lnTo>
                <a:lnTo>
                  <a:pt x="10966007" y="6344363"/>
                </a:lnTo>
                <a:lnTo>
                  <a:pt x="10962836" y="6340909"/>
                </a:lnTo>
                <a:lnTo>
                  <a:pt x="10961438" y="6339135"/>
                </a:lnTo>
                <a:lnTo>
                  <a:pt x="10960319" y="6337362"/>
                </a:lnTo>
                <a:lnTo>
                  <a:pt x="10959200" y="6335495"/>
                </a:lnTo>
                <a:lnTo>
                  <a:pt x="10958360" y="6333534"/>
                </a:lnTo>
                <a:lnTo>
                  <a:pt x="10956868" y="6329520"/>
                </a:lnTo>
                <a:lnTo>
                  <a:pt x="10955842" y="6325320"/>
                </a:lnTo>
                <a:lnTo>
                  <a:pt x="10955563" y="6323079"/>
                </a:lnTo>
                <a:lnTo>
                  <a:pt x="10955283" y="6320839"/>
                </a:lnTo>
                <a:lnTo>
                  <a:pt x="10955190" y="6316171"/>
                </a:lnTo>
                <a:lnTo>
                  <a:pt x="10955190" y="6315424"/>
                </a:lnTo>
                <a:lnTo>
                  <a:pt x="10955376" y="6310850"/>
                </a:lnTo>
                <a:lnTo>
                  <a:pt x="10955749" y="6308610"/>
                </a:lnTo>
                <a:lnTo>
                  <a:pt x="10956122" y="6306463"/>
                </a:lnTo>
                <a:lnTo>
                  <a:pt x="10956775" y="6304316"/>
                </a:lnTo>
                <a:lnTo>
                  <a:pt x="10957428" y="6302168"/>
                </a:lnTo>
                <a:lnTo>
                  <a:pt x="10958360" y="6300115"/>
                </a:lnTo>
                <a:lnTo>
                  <a:pt x="10959293" y="6298154"/>
                </a:lnTo>
                <a:lnTo>
                  <a:pt x="10961531" y="6294327"/>
                </a:lnTo>
                <a:lnTo>
                  <a:pt x="10964235" y="6290686"/>
                </a:lnTo>
                <a:lnTo>
                  <a:pt x="10967313" y="6287232"/>
                </a:lnTo>
                <a:lnTo>
                  <a:pt x="10970949" y="6284152"/>
                </a:lnTo>
                <a:lnTo>
                  <a:pt x="10974959" y="6281258"/>
                </a:lnTo>
                <a:lnTo>
                  <a:pt x="10979436" y="6278737"/>
                </a:lnTo>
                <a:lnTo>
                  <a:pt x="10984192" y="6276590"/>
                </a:lnTo>
                <a:lnTo>
                  <a:pt x="10989320" y="6274723"/>
                </a:lnTo>
                <a:lnTo>
                  <a:pt x="10992025" y="6273883"/>
                </a:lnTo>
                <a:lnTo>
                  <a:pt x="10994916" y="6273230"/>
                </a:lnTo>
                <a:lnTo>
                  <a:pt x="11000791" y="6272109"/>
                </a:lnTo>
                <a:lnTo>
                  <a:pt x="11006945" y="6271456"/>
                </a:lnTo>
                <a:lnTo>
                  <a:pt x="11013566" y="6271269"/>
                </a:lnTo>
                <a:lnTo>
                  <a:pt x="11018229" y="6271363"/>
                </a:lnTo>
                <a:lnTo>
                  <a:pt x="11022892" y="6271549"/>
                </a:lnTo>
                <a:lnTo>
                  <a:pt x="11027461" y="6272016"/>
                </a:lnTo>
                <a:lnTo>
                  <a:pt x="11032124" y="6272669"/>
                </a:lnTo>
                <a:lnTo>
                  <a:pt x="11040983" y="6274443"/>
                </a:lnTo>
                <a:lnTo>
                  <a:pt x="11045459" y="6275470"/>
                </a:lnTo>
                <a:lnTo>
                  <a:pt x="11049842" y="6276870"/>
                </a:lnTo>
                <a:lnTo>
                  <a:pt x="11054132" y="6278457"/>
                </a:lnTo>
                <a:lnTo>
                  <a:pt x="11058515" y="6280231"/>
                </a:lnTo>
                <a:lnTo>
                  <a:pt x="11067094" y="6284245"/>
                </a:lnTo>
                <a:lnTo>
                  <a:pt x="11071477" y="6286579"/>
                </a:lnTo>
                <a:lnTo>
                  <a:pt x="11075767" y="6289286"/>
                </a:lnTo>
                <a:lnTo>
                  <a:pt x="11080056" y="6291993"/>
                </a:lnTo>
                <a:lnTo>
                  <a:pt x="11084346" y="6295074"/>
                </a:lnTo>
                <a:lnTo>
                  <a:pt x="11086398" y="6296381"/>
                </a:lnTo>
                <a:lnTo>
                  <a:pt x="11088636" y="6297221"/>
                </a:lnTo>
                <a:lnTo>
                  <a:pt x="11090874" y="6297594"/>
                </a:lnTo>
                <a:lnTo>
                  <a:pt x="11092086" y="6297781"/>
                </a:lnTo>
                <a:lnTo>
                  <a:pt x="11093392" y="6297781"/>
                </a:lnTo>
                <a:lnTo>
                  <a:pt x="11096376" y="6297501"/>
                </a:lnTo>
                <a:lnTo>
                  <a:pt x="11099173" y="6296661"/>
                </a:lnTo>
                <a:lnTo>
                  <a:pt x="11101785" y="6295260"/>
                </a:lnTo>
                <a:lnTo>
                  <a:pt x="11102810" y="6294514"/>
                </a:lnTo>
                <a:lnTo>
                  <a:pt x="11103929" y="6293487"/>
                </a:lnTo>
                <a:lnTo>
                  <a:pt x="11104862" y="6292460"/>
                </a:lnTo>
                <a:lnTo>
                  <a:pt x="11105794" y="6291246"/>
                </a:lnTo>
                <a:lnTo>
                  <a:pt x="11107007" y="6288819"/>
                </a:lnTo>
                <a:lnTo>
                  <a:pt x="11107660" y="6287419"/>
                </a:lnTo>
                <a:lnTo>
                  <a:pt x="11107939" y="6286019"/>
                </a:lnTo>
                <a:lnTo>
                  <a:pt x="11108219" y="6284525"/>
                </a:lnTo>
                <a:lnTo>
                  <a:pt x="11108219" y="6282938"/>
                </a:lnTo>
                <a:lnTo>
                  <a:pt x="11108126" y="6280884"/>
                </a:lnTo>
                <a:lnTo>
                  <a:pt x="11107660" y="6278924"/>
                </a:lnTo>
                <a:lnTo>
                  <a:pt x="11106914" y="6277057"/>
                </a:lnTo>
                <a:lnTo>
                  <a:pt x="11106074" y="6275377"/>
                </a:lnTo>
                <a:lnTo>
                  <a:pt x="11105048" y="6273883"/>
                </a:lnTo>
                <a:lnTo>
                  <a:pt x="11104023" y="6272669"/>
                </a:lnTo>
                <a:lnTo>
                  <a:pt x="11102810" y="6271456"/>
                </a:lnTo>
                <a:lnTo>
                  <a:pt x="11101691" y="6270522"/>
                </a:lnTo>
                <a:lnTo>
                  <a:pt x="11096935" y="6267255"/>
                </a:lnTo>
                <a:lnTo>
                  <a:pt x="11092086" y="6264175"/>
                </a:lnTo>
                <a:lnTo>
                  <a:pt x="11087330" y="6261374"/>
                </a:lnTo>
                <a:lnTo>
                  <a:pt x="11082481" y="6258667"/>
                </a:lnTo>
                <a:lnTo>
                  <a:pt x="11077539" y="6256333"/>
                </a:lnTo>
                <a:lnTo>
                  <a:pt x="11072503" y="6254186"/>
                </a:lnTo>
                <a:lnTo>
                  <a:pt x="11067281" y="6252132"/>
                </a:lnTo>
                <a:lnTo>
                  <a:pt x="11062152" y="6250359"/>
                </a:lnTo>
                <a:lnTo>
                  <a:pt x="11056743" y="6248772"/>
                </a:lnTo>
                <a:lnTo>
                  <a:pt x="11051148" y="6247371"/>
                </a:lnTo>
                <a:lnTo>
                  <a:pt x="11045459" y="6246158"/>
                </a:lnTo>
                <a:lnTo>
                  <a:pt x="11039678" y="6245318"/>
                </a:lnTo>
                <a:lnTo>
                  <a:pt x="11033523" y="6244477"/>
                </a:lnTo>
                <a:lnTo>
                  <a:pt x="11027368" y="6244011"/>
                </a:lnTo>
                <a:lnTo>
                  <a:pt x="11020934" y="624373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20188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0470" y="1628750"/>
            <a:ext cx="2376568" cy="4321201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600"/>
            </a:lvl1pPr>
            <a:lvl2pPr marL="266700" indent="-266700">
              <a:spcBef>
                <a:spcPts val="400"/>
              </a:spcBef>
              <a:defRPr sz="1600"/>
            </a:lvl2pPr>
            <a:lvl3pPr marL="539750" indent="-273050">
              <a:spcBef>
                <a:spcPts val="400"/>
              </a:spcBef>
              <a:defRPr sz="1400"/>
            </a:lvl3pPr>
            <a:lvl4pPr marL="806450" indent="-266700">
              <a:spcBef>
                <a:spcPts val="400"/>
              </a:spcBef>
              <a:defRPr sz="1200"/>
            </a:lvl4pPr>
            <a:lvl5pPr marL="1071563" indent="-265113">
              <a:spcBef>
                <a:spcPts val="400"/>
              </a:spcBef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One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3428999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9" y="692620"/>
            <a:ext cx="4824021" cy="9361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1772770"/>
            <a:ext cx="4824022" cy="129618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w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256300" y="1052670"/>
            <a:ext cx="3600738" cy="151221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6300" y="4293120"/>
            <a:ext cx="3600738" cy="16568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7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hree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3428999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342900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8AE82F-59B5-44A6-910F-5AF3C67AB6A5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3717040"/>
            <a:ext cx="5472998" cy="2232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35200" y="692621"/>
            <a:ext cx="5472998" cy="2448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3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24681" y="-27384"/>
            <a:ext cx="6048673" cy="6984776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94"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ja </a:t>
            </a:r>
            <a:r>
              <a:rPr lang="en-US" err="1"/>
              <a:t>esittäjän</a:t>
            </a:r>
            <a:r>
              <a:rPr lang="en-US"/>
              <a:t> </a:t>
            </a:r>
            <a:r>
              <a:rPr lang="en-US" err="1"/>
              <a:t>nimi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341439"/>
            <a:ext cx="5472112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1341439"/>
            <a:ext cx="5472998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7DC1-8FDE-4C12-BBF5-A82194C831B2}" type="datetime1">
              <a:rPr lang="fi-FI" smtClean="0"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1341439"/>
            <a:ext cx="5472998" cy="4608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7DC1-8FDE-4C12-BBF5-A82194C831B2}" type="datetime1">
              <a:rPr lang="fi-FI" smtClean="0"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23888" y="1341438"/>
            <a:ext cx="5472112" cy="46085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1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341439"/>
            <a:ext cx="5472112" cy="50334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844781"/>
            <a:ext cx="5472112" cy="4105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40" y="1341439"/>
            <a:ext cx="5472998" cy="503342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40" y="1844781"/>
            <a:ext cx="5472998" cy="4105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4576-51EB-4233-B670-8351C49ED60A}" type="datetime1">
              <a:rPr lang="fi-FI" smtClean="0"/>
              <a:t>2.8.2024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9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52DB-9A43-4324-99DA-3CA36B330966}" type="datetime1">
              <a:rPr lang="fi-FI" smtClean="0"/>
              <a:t>2.8.2024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E82F-59B5-44A6-910F-5AF3C67AB6A5}" type="datetime1">
              <a:rPr lang="fi-FI" smtClean="0"/>
              <a:t>2.8.2024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bg>
      <p:bgPr>
        <a:solidFill>
          <a:srgbClr val="AA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52DB-9A43-4324-99DA-3CA36B330966}" type="datetime1">
              <a:rPr lang="fi-FI" smtClean="0"/>
              <a:t>2.8.2024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92312" y="2564880"/>
            <a:ext cx="2447457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43840" y="2564880"/>
            <a:ext cx="2448340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968260" y="2564880"/>
            <a:ext cx="2448340" cy="1440383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92313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943840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968260" y="1628750"/>
            <a:ext cx="244745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992313" y="4725180"/>
            <a:ext cx="2807507" cy="93613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#No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943840" y="4797190"/>
            <a:ext cx="5472760" cy="792110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/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6"/>
          <p:cNvSpPr>
            <a:spLocks noChangeAspect="1"/>
          </p:cNvSpPr>
          <p:nvPr userDrawn="1"/>
        </p:nvSpPr>
        <p:spPr bwMode="auto">
          <a:xfrm>
            <a:off x="1992313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6"/>
          <p:cNvSpPr>
            <a:spLocks noChangeAspect="1"/>
          </p:cNvSpPr>
          <p:nvPr userDrawn="1"/>
        </p:nvSpPr>
        <p:spPr bwMode="auto">
          <a:xfrm>
            <a:off x="4943840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6"/>
          <p:cNvSpPr>
            <a:spLocks noChangeAspect="1"/>
          </p:cNvSpPr>
          <p:nvPr userDrawn="1"/>
        </p:nvSpPr>
        <p:spPr bwMode="auto">
          <a:xfrm>
            <a:off x="7968260" y="4221110"/>
            <a:ext cx="648000" cy="85680"/>
          </a:xfrm>
          <a:custGeom>
            <a:avLst/>
            <a:gdLst>
              <a:gd name="T0" fmla="*/ 7106 w 7200"/>
              <a:gd name="T1" fmla="*/ 3 h 952"/>
              <a:gd name="T2" fmla="*/ 6973 w 7200"/>
              <a:gd name="T3" fmla="*/ 74 h 952"/>
              <a:gd name="T4" fmla="*/ 6907 w 7200"/>
              <a:gd name="T5" fmla="*/ 376 h 952"/>
              <a:gd name="T6" fmla="*/ 6697 w 7200"/>
              <a:gd name="T7" fmla="*/ 618 h 952"/>
              <a:gd name="T8" fmla="*/ 6355 w 7200"/>
              <a:gd name="T9" fmla="*/ 711 h 952"/>
              <a:gd name="T10" fmla="*/ 6040 w 7200"/>
              <a:gd name="T11" fmla="*/ 595 h 952"/>
              <a:gd name="T12" fmla="*/ 5826 w 7200"/>
              <a:gd name="T13" fmla="*/ 271 h 952"/>
              <a:gd name="T14" fmla="*/ 5764 w 7200"/>
              <a:gd name="T15" fmla="*/ 28 h 952"/>
              <a:gd name="T16" fmla="*/ 5618 w 7200"/>
              <a:gd name="T17" fmla="*/ 24 h 952"/>
              <a:gd name="T18" fmla="*/ 5568 w 7200"/>
              <a:gd name="T19" fmla="*/ 184 h 952"/>
              <a:gd name="T20" fmla="*/ 5463 w 7200"/>
              <a:gd name="T21" fmla="*/ 463 h 952"/>
              <a:gd name="T22" fmla="*/ 5204 w 7200"/>
              <a:gd name="T23" fmla="*/ 671 h 952"/>
              <a:gd name="T24" fmla="*/ 4834 w 7200"/>
              <a:gd name="T25" fmla="*/ 689 h 952"/>
              <a:gd name="T26" fmla="*/ 4547 w 7200"/>
              <a:gd name="T27" fmla="*/ 497 h 952"/>
              <a:gd name="T28" fmla="*/ 4421 w 7200"/>
              <a:gd name="T29" fmla="*/ 212 h 952"/>
              <a:gd name="T30" fmla="*/ 4372 w 7200"/>
              <a:gd name="T31" fmla="*/ 28 h 952"/>
              <a:gd name="T32" fmla="*/ 4226 w 7200"/>
              <a:gd name="T33" fmla="*/ 24 h 952"/>
              <a:gd name="T34" fmla="*/ 4175 w 7200"/>
              <a:gd name="T35" fmla="*/ 183 h 952"/>
              <a:gd name="T36" fmla="*/ 4046 w 7200"/>
              <a:gd name="T37" fmla="*/ 497 h 952"/>
              <a:gd name="T38" fmla="*/ 3785 w 7200"/>
              <a:gd name="T39" fmla="*/ 680 h 952"/>
              <a:gd name="T40" fmla="*/ 3403 w 7200"/>
              <a:gd name="T41" fmla="*/ 676 h 952"/>
              <a:gd name="T42" fmla="*/ 3124 w 7200"/>
              <a:gd name="T43" fmla="*/ 455 h 952"/>
              <a:gd name="T44" fmla="*/ 3022 w 7200"/>
              <a:gd name="T45" fmla="*/ 109 h 952"/>
              <a:gd name="T46" fmla="*/ 2917 w 7200"/>
              <a:gd name="T47" fmla="*/ 1 h 952"/>
              <a:gd name="T48" fmla="*/ 2795 w 7200"/>
              <a:gd name="T49" fmla="*/ 74 h 952"/>
              <a:gd name="T50" fmla="*/ 2748 w 7200"/>
              <a:gd name="T51" fmla="*/ 330 h 952"/>
              <a:gd name="T52" fmla="*/ 2562 w 7200"/>
              <a:gd name="T53" fmla="*/ 588 h 952"/>
              <a:gd name="T54" fmla="*/ 2267 w 7200"/>
              <a:gd name="T55" fmla="*/ 708 h 952"/>
              <a:gd name="T56" fmla="*/ 1873 w 7200"/>
              <a:gd name="T57" fmla="*/ 602 h 952"/>
              <a:gd name="T58" fmla="*/ 1681 w 7200"/>
              <a:gd name="T59" fmla="*/ 363 h 952"/>
              <a:gd name="T60" fmla="*/ 1624 w 7200"/>
              <a:gd name="T61" fmla="*/ 85 h 952"/>
              <a:gd name="T62" fmla="*/ 1512 w 7200"/>
              <a:gd name="T63" fmla="*/ 1 h 952"/>
              <a:gd name="T64" fmla="*/ 1394 w 7200"/>
              <a:gd name="T65" fmla="*/ 102 h 952"/>
              <a:gd name="T66" fmla="*/ 1309 w 7200"/>
              <a:gd name="T67" fmla="*/ 426 h 952"/>
              <a:gd name="T68" fmla="*/ 1090 w 7200"/>
              <a:gd name="T69" fmla="*/ 640 h 952"/>
              <a:gd name="T70" fmla="*/ 698 w 7200"/>
              <a:gd name="T71" fmla="*/ 699 h 952"/>
              <a:gd name="T72" fmla="*/ 406 w 7200"/>
              <a:gd name="T73" fmla="*/ 538 h 952"/>
              <a:gd name="T74" fmla="*/ 251 w 7200"/>
              <a:gd name="T75" fmla="*/ 254 h 952"/>
              <a:gd name="T76" fmla="*/ 202 w 7200"/>
              <a:gd name="T77" fmla="*/ 36 h 952"/>
              <a:gd name="T78" fmla="*/ 43 w 7200"/>
              <a:gd name="T79" fmla="*/ 28 h 952"/>
              <a:gd name="T80" fmla="*/ 10 w 7200"/>
              <a:gd name="T81" fmla="*/ 247 h 952"/>
              <a:gd name="T82" fmla="*/ 151 w 7200"/>
              <a:gd name="T83" fmla="*/ 602 h 952"/>
              <a:gd name="T84" fmla="*/ 426 w 7200"/>
              <a:gd name="T85" fmla="*/ 852 h 952"/>
              <a:gd name="T86" fmla="*/ 794 w 7200"/>
              <a:gd name="T87" fmla="*/ 952 h 952"/>
              <a:gd name="T88" fmla="*/ 1221 w 7200"/>
              <a:gd name="T89" fmla="*/ 841 h 952"/>
              <a:gd name="T90" fmla="*/ 1525 w 7200"/>
              <a:gd name="T91" fmla="*/ 572 h 952"/>
              <a:gd name="T92" fmla="*/ 1825 w 7200"/>
              <a:gd name="T93" fmla="*/ 854 h 952"/>
              <a:gd name="T94" fmla="*/ 2250 w 7200"/>
              <a:gd name="T95" fmla="*/ 951 h 952"/>
              <a:gd name="T96" fmla="*/ 2668 w 7200"/>
              <a:gd name="T97" fmla="*/ 807 h 952"/>
              <a:gd name="T98" fmla="*/ 2955 w 7200"/>
              <a:gd name="T99" fmla="*/ 627 h 952"/>
              <a:gd name="T100" fmla="*/ 3276 w 7200"/>
              <a:gd name="T101" fmla="*/ 883 h 952"/>
              <a:gd name="T102" fmla="*/ 3655 w 7200"/>
              <a:gd name="T103" fmla="*/ 950 h 952"/>
              <a:gd name="T104" fmla="*/ 4070 w 7200"/>
              <a:gd name="T105" fmla="*/ 799 h 952"/>
              <a:gd name="T106" fmla="*/ 4355 w 7200"/>
              <a:gd name="T107" fmla="*/ 637 h 952"/>
              <a:gd name="T108" fmla="*/ 4704 w 7200"/>
              <a:gd name="T109" fmla="*/ 898 h 952"/>
              <a:gd name="T110" fmla="*/ 5128 w 7200"/>
              <a:gd name="T111" fmla="*/ 941 h 952"/>
              <a:gd name="T112" fmla="*/ 5504 w 7200"/>
              <a:gd name="T113" fmla="*/ 767 h 952"/>
              <a:gd name="T114" fmla="*/ 5781 w 7200"/>
              <a:gd name="T115" fmla="*/ 677 h 952"/>
              <a:gd name="T116" fmla="*/ 6121 w 7200"/>
              <a:gd name="T117" fmla="*/ 907 h 952"/>
              <a:gd name="T118" fmla="*/ 6510 w 7200"/>
              <a:gd name="T119" fmla="*/ 943 h 952"/>
              <a:gd name="T120" fmla="*/ 6872 w 7200"/>
              <a:gd name="T121" fmla="*/ 787 h 952"/>
              <a:gd name="T122" fmla="*/ 7111 w 7200"/>
              <a:gd name="T123" fmla="*/ 499 h 952"/>
              <a:gd name="T124" fmla="*/ 7200 w 7200"/>
              <a:gd name="T125" fmla="*/ 121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0" h="952">
                <a:moveTo>
                  <a:pt x="7200" y="121"/>
                </a:moveTo>
                <a:lnTo>
                  <a:pt x="7199" y="109"/>
                </a:lnTo>
                <a:lnTo>
                  <a:pt x="7197" y="97"/>
                </a:lnTo>
                <a:lnTo>
                  <a:pt x="7196" y="91"/>
                </a:lnTo>
                <a:lnTo>
                  <a:pt x="7194" y="85"/>
                </a:lnTo>
                <a:lnTo>
                  <a:pt x="7191" y="74"/>
                </a:lnTo>
                <a:lnTo>
                  <a:pt x="7186" y="63"/>
                </a:lnTo>
                <a:lnTo>
                  <a:pt x="7183" y="58"/>
                </a:lnTo>
                <a:lnTo>
                  <a:pt x="7180" y="54"/>
                </a:lnTo>
                <a:lnTo>
                  <a:pt x="7176" y="49"/>
                </a:lnTo>
                <a:lnTo>
                  <a:pt x="7173" y="44"/>
                </a:lnTo>
                <a:lnTo>
                  <a:pt x="7165" y="36"/>
                </a:lnTo>
                <a:lnTo>
                  <a:pt x="7157" y="28"/>
                </a:lnTo>
                <a:lnTo>
                  <a:pt x="7148" y="21"/>
                </a:lnTo>
                <a:lnTo>
                  <a:pt x="7138" y="15"/>
                </a:lnTo>
                <a:lnTo>
                  <a:pt x="7128" y="10"/>
                </a:lnTo>
                <a:lnTo>
                  <a:pt x="7122" y="8"/>
                </a:lnTo>
                <a:lnTo>
                  <a:pt x="7117" y="6"/>
                </a:lnTo>
                <a:lnTo>
                  <a:pt x="7106" y="3"/>
                </a:lnTo>
                <a:lnTo>
                  <a:pt x="7100" y="2"/>
                </a:lnTo>
                <a:lnTo>
                  <a:pt x="7094" y="1"/>
                </a:lnTo>
                <a:lnTo>
                  <a:pt x="7088" y="1"/>
                </a:lnTo>
                <a:lnTo>
                  <a:pt x="7082" y="0"/>
                </a:lnTo>
                <a:lnTo>
                  <a:pt x="7070" y="1"/>
                </a:lnTo>
                <a:lnTo>
                  <a:pt x="7058" y="3"/>
                </a:lnTo>
                <a:lnTo>
                  <a:pt x="7047" y="6"/>
                </a:lnTo>
                <a:lnTo>
                  <a:pt x="7036" y="10"/>
                </a:lnTo>
                <a:lnTo>
                  <a:pt x="7025" y="15"/>
                </a:lnTo>
                <a:lnTo>
                  <a:pt x="7016" y="21"/>
                </a:lnTo>
                <a:lnTo>
                  <a:pt x="7011" y="24"/>
                </a:lnTo>
                <a:lnTo>
                  <a:pt x="7007" y="28"/>
                </a:lnTo>
                <a:lnTo>
                  <a:pt x="6998" y="36"/>
                </a:lnTo>
                <a:lnTo>
                  <a:pt x="6994" y="40"/>
                </a:lnTo>
                <a:lnTo>
                  <a:pt x="6991" y="44"/>
                </a:lnTo>
                <a:lnTo>
                  <a:pt x="6987" y="49"/>
                </a:lnTo>
                <a:lnTo>
                  <a:pt x="6984" y="54"/>
                </a:lnTo>
                <a:lnTo>
                  <a:pt x="6978" y="63"/>
                </a:lnTo>
                <a:lnTo>
                  <a:pt x="6973" y="74"/>
                </a:lnTo>
                <a:lnTo>
                  <a:pt x="6969" y="85"/>
                </a:lnTo>
                <a:lnTo>
                  <a:pt x="6966" y="97"/>
                </a:lnTo>
                <a:lnTo>
                  <a:pt x="6965" y="102"/>
                </a:lnTo>
                <a:lnTo>
                  <a:pt x="6964" y="109"/>
                </a:lnTo>
                <a:lnTo>
                  <a:pt x="6964" y="115"/>
                </a:lnTo>
                <a:lnTo>
                  <a:pt x="6964" y="121"/>
                </a:lnTo>
                <a:lnTo>
                  <a:pt x="6964" y="136"/>
                </a:lnTo>
                <a:lnTo>
                  <a:pt x="6963" y="151"/>
                </a:lnTo>
                <a:lnTo>
                  <a:pt x="6961" y="181"/>
                </a:lnTo>
                <a:lnTo>
                  <a:pt x="6959" y="196"/>
                </a:lnTo>
                <a:lnTo>
                  <a:pt x="6957" y="211"/>
                </a:lnTo>
                <a:lnTo>
                  <a:pt x="6952" y="240"/>
                </a:lnTo>
                <a:lnTo>
                  <a:pt x="6949" y="254"/>
                </a:lnTo>
                <a:lnTo>
                  <a:pt x="6945" y="268"/>
                </a:lnTo>
                <a:lnTo>
                  <a:pt x="6938" y="296"/>
                </a:lnTo>
                <a:lnTo>
                  <a:pt x="6933" y="310"/>
                </a:lnTo>
                <a:lnTo>
                  <a:pt x="6929" y="323"/>
                </a:lnTo>
                <a:lnTo>
                  <a:pt x="6918" y="350"/>
                </a:lnTo>
                <a:lnTo>
                  <a:pt x="6907" y="376"/>
                </a:lnTo>
                <a:lnTo>
                  <a:pt x="6894" y="402"/>
                </a:lnTo>
                <a:lnTo>
                  <a:pt x="6887" y="414"/>
                </a:lnTo>
                <a:lnTo>
                  <a:pt x="6880" y="426"/>
                </a:lnTo>
                <a:lnTo>
                  <a:pt x="6865" y="450"/>
                </a:lnTo>
                <a:lnTo>
                  <a:pt x="6857" y="462"/>
                </a:lnTo>
                <a:lnTo>
                  <a:pt x="6849" y="473"/>
                </a:lnTo>
                <a:lnTo>
                  <a:pt x="6840" y="486"/>
                </a:lnTo>
                <a:lnTo>
                  <a:pt x="6832" y="497"/>
                </a:lnTo>
                <a:lnTo>
                  <a:pt x="6813" y="518"/>
                </a:lnTo>
                <a:lnTo>
                  <a:pt x="6804" y="528"/>
                </a:lnTo>
                <a:lnTo>
                  <a:pt x="6794" y="538"/>
                </a:lnTo>
                <a:lnTo>
                  <a:pt x="6784" y="548"/>
                </a:lnTo>
                <a:lnTo>
                  <a:pt x="6774" y="558"/>
                </a:lnTo>
                <a:lnTo>
                  <a:pt x="6764" y="567"/>
                </a:lnTo>
                <a:lnTo>
                  <a:pt x="6753" y="577"/>
                </a:lnTo>
                <a:lnTo>
                  <a:pt x="6731" y="594"/>
                </a:lnTo>
                <a:lnTo>
                  <a:pt x="6720" y="602"/>
                </a:lnTo>
                <a:lnTo>
                  <a:pt x="6709" y="610"/>
                </a:lnTo>
                <a:lnTo>
                  <a:pt x="6697" y="618"/>
                </a:lnTo>
                <a:lnTo>
                  <a:pt x="6685" y="626"/>
                </a:lnTo>
                <a:lnTo>
                  <a:pt x="6673" y="633"/>
                </a:lnTo>
                <a:lnTo>
                  <a:pt x="6661" y="640"/>
                </a:lnTo>
                <a:lnTo>
                  <a:pt x="6649" y="647"/>
                </a:lnTo>
                <a:lnTo>
                  <a:pt x="6636" y="653"/>
                </a:lnTo>
                <a:lnTo>
                  <a:pt x="6623" y="659"/>
                </a:lnTo>
                <a:lnTo>
                  <a:pt x="6610" y="665"/>
                </a:lnTo>
                <a:lnTo>
                  <a:pt x="6584" y="675"/>
                </a:lnTo>
                <a:lnTo>
                  <a:pt x="6571" y="680"/>
                </a:lnTo>
                <a:lnTo>
                  <a:pt x="6557" y="685"/>
                </a:lnTo>
                <a:lnTo>
                  <a:pt x="6530" y="693"/>
                </a:lnTo>
                <a:lnTo>
                  <a:pt x="6516" y="696"/>
                </a:lnTo>
                <a:lnTo>
                  <a:pt x="6502" y="699"/>
                </a:lnTo>
                <a:lnTo>
                  <a:pt x="6473" y="704"/>
                </a:lnTo>
                <a:lnTo>
                  <a:pt x="6458" y="707"/>
                </a:lnTo>
                <a:lnTo>
                  <a:pt x="6444" y="708"/>
                </a:lnTo>
                <a:lnTo>
                  <a:pt x="6414" y="711"/>
                </a:lnTo>
                <a:lnTo>
                  <a:pt x="6385" y="711"/>
                </a:lnTo>
                <a:lnTo>
                  <a:pt x="6355" y="711"/>
                </a:lnTo>
                <a:lnTo>
                  <a:pt x="6326" y="708"/>
                </a:lnTo>
                <a:lnTo>
                  <a:pt x="6311" y="707"/>
                </a:lnTo>
                <a:lnTo>
                  <a:pt x="6297" y="705"/>
                </a:lnTo>
                <a:lnTo>
                  <a:pt x="6283" y="702"/>
                </a:lnTo>
                <a:lnTo>
                  <a:pt x="6269" y="699"/>
                </a:lnTo>
                <a:lnTo>
                  <a:pt x="6241" y="693"/>
                </a:lnTo>
                <a:lnTo>
                  <a:pt x="6227" y="689"/>
                </a:lnTo>
                <a:lnTo>
                  <a:pt x="6214" y="685"/>
                </a:lnTo>
                <a:lnTo>
                  <a:pt x="6200" y="680"/>
                </a:lnTo>
                <a:lnTo>
                  <a:pt x="6187" y="676"/>
                </a:lnTo>
                <a:lnTo>
                  <a:pt x="6161" y="665"/>
                </a:lnTo>
                <a:lnTo>
                  <a:pt x="6148" y="659"/>
                </a:lnTo>
                <a:lnTo>
                  <a:pt x="6135" y="653"/>
                </a:lnTo>
                <a:lnTo>
                  <a:pt x="6123" y="647"/>
                </a:lnTo>
                <a:lnTo>
                  <a:pt x="6110" y="641"/>
                </a:lnTo>
                <a:lnTo>
                  <a:pt x="6086" y="626"/>
                </a:lnTo>
                <a:lnTo>
                  <a:pt x="6063" y="611"/>
                </a:lnTo>
                <a:lnTo>
                  <a:pt x="6052" y="603"/>
                </a:lnTo>
                <a:lnTo>
                  <a:pt x="6040" y="595"/>
                </a:lnTo>
                <a:lnTo>
                  <a:pt x="6029" y="586"/>
                </a:lnTo>
                <a:lnTo>
                  <a:pt x="6019" y="577"/>
                </a:lnTo>
                <a:lnTo>
                  <a:pt x="5998" y="559"/>
                </a:lnTo>
                <a:lnTo>
                  <a:pt x="5987" y="549"/>
                </a:lnTo>
                <a:lnTo>
                  <a:pt x="5978" y="540"/>
                </a:lnTo>
                <a:lnTo>
                  <a:pt x="5958" y="519"/>
                </a:lnTo>
                <a:lnTo>
                  <a:pt x="5940" y="498"/>
                </a:lnTo>
                <a:lnTo>
                  <a:pt x="5932" y="487"/>
                </a:lnTo>
                <a:lnTo>
                  <a:pt x="5923" y="475"/>
                </a:lnTo>
                <a:lnTo>
                  <a:pt x="5907" y="452"/>
                </a:lnTo>
                <a:lnTo>
                  <a:pt x="5899" y="440"/>
                </a:lnTo>
                <a:lnTo>
                  <a:pt x="5892" y="428"/>
                </a:lnTo>
                <a:lnTo>
                  <a:pt x="5878" y="404"/>
                </a:lnTo>
                <a:lnTo>
                  <a:pt x="5871" y="391"/>
                </a:lnTo>
                <a:lnTo>
                  <a:pt x="5865" y="378"/>
                </a:lnTo>
                <a:lnTo>
                  <a:pt x="5853" y="352"/>
                </a:lnTo>
                <a:lnTo>
                  <a:pt x="5843" y="326"/>
                </a:lnTo>
                <a:lnTo>
                  <a:pt x="5834" y="298"/>
                </a:lnTo>
                <a:lnTo>
                  <a:pt x="5826" y="271"/>
                </a:lnTo>
                <a:lnTo>
                  <a:pt x="5823" y="257"/>
                </a:lnTo>
                <a:lnTo>
                  <a:pt x="5819" y="242"/>
                </a:lnTo>
                <a:lnTo>
                  <a:pt x="5814" y="213"/>
                </a:lnTo>
                <a:lnTo>
                  <a:pt x="5810" y="184"/>
                </a:lnTo>
                <a:lnTo>
                  <a:pt x="5808" y="154"/>
                </a:lnTo>
                <a:lnTo>
                  <a:pt x="5807" y="124"/>
                </a:lnTo>
                <a:lnTo>
                  <a:pt x="5807" y="121"/>
                </a:lnTo>
                <a:lnTo>
                  <a:pt x="5807" y="109"/>
                </a:lnTo>
                <a:lnTo>
                  <a:pt x="5805" y="97"/>
                </a:lnTo>
                <a:lnTo>
                  <a:pt x="5804" y="91"/>
                </a:lnTo>
                <a:lnTo>
                  <a:pt x="5802" y="85"/>
                </a:lnTo>
                <a:lnTo>
                  <a:pt x="5798" y="74"/>
                </a:lnTo>
                <a:lnTo>
                  <a:pt x="5793" y="63"/>
                </a:lnTo>
                <a:lnTo>
                  <a:pt x="5790" y="58"/>
                </a:lnTo>
                <a:lnTo>
                  <a:pt x="5787" y="54"/>
                </a:lnTo>
                <a:lnTo>
                  <a:pt x="5784" y="49"/>
                </a:lnTo>
                <a:lnTo>
                  <a:pt x="5780" y="44"/>
                </a:lnTo>
                <a:lnTo>
                  <a:pt x="5773" y="36"/>
                </a:lnTo>
                <a:lnTo>
                  <a:pt x="5764" y="28"/>
                </a:lnTo>
                <a:lnTo>
                  <a:pt x="5755" y="21"/>
                </a:lnTo>
                <a:lnTo>
                  <a:pt x="5745" y="15"/>
                </a:lnTo>
                <a:lnTo>
                  <a:pt x="5735" y="10"/>
                </a:lnTo>
                <a:lnTo>
                  <a:pt x="5730" y="8"/>
                </a:lnTo>
                <a:lnTo>
                  <a:pt x="5724" y="6"/>
                </a:lnTo>
                <a:lnTo>
                  <a:pt x="5713" y="3"/>
                </a:lnTo>
                <a:lnTo>
                  <a:pt x="5707" y="2"/>
                </a:lnTo>
                <a:lnTo>
                  <a:pt x="5701" y="1"/>
                </a:lnTo>
                <a:lnTo>
                  <a:pt x="5695" y="1"/>
                </a:lnTo>
                <a:lnTo>
                  <a:pt x="5689" y="0"/>
                </a:lnTo>
                <a:lnTo>
                  <a:pt x="5689" y="1"/>
                </a:lnTo>
                <a:lnTo>
                  <a:pt x="5689" y="0"/>
                </a:lnTo>
                <a:lnTo>
                  <a:pt x="5677" y="1"/>
                </a:lnTo>
                <a:lnTo>
                  <a:pt x="5665" y="3"/>
                </a:lnTo>
                <a:lnTo>
                  <a:pt x="5654" y="6"/>
                </a:lnTo>
                <a:lnTo>
                  <a:pt x="5643" y="10"/>
                </a:lnTo>
                <a:lnTo>
                  <a:pt x="5632" y="15"/>
                </a:lnTo>
                <a:lnTo>
                  <a:pt x="5623" y="21"/>
                </a:lnTo>
                <a:lnTo>
                  <a:pt x="5618" y="24"/>
                </a:lnTo>
                <a:lnTo>
                  <a:pt x="5614" y="28"/>
                </a:lnTo>
                <a:lnTo>
                  <a:pt x="5605" y="36"/>
                </a:lnTo>
                <a:lnTo>
                  <a:pt x="5601" y="40"/>
                </a:lnTo>
                <a:lnTo>
                  <a:pt x="5598" y="44"/>
                </a:lnTo>
                <a:lnTo>
                  <a:pt x="5594" y="49"/>
                </a:lnTo>
                <a:lnTo>
                  <a:pt x="5591" y="54"/>
                </a:lnTo>
                <a:lnTo>
                  <a:pt x="5585" y="63"/>
                </a:lnTo>
                <a:lnTo>
                  <a:pt x="5580" y="74"/>
                </a:lnTo>
                <a:lnTo>
                  <a:pt x="5576" y="85"/>
                </a:lnTo>
                <a:lnTo>
                  <a:pt x="5573" y="97"/>
                </a:lnTo>
                <a:lnTo>
                  <a:pt x="5572" y="102"/>
                </a:lnTo>
                <a:lnTo>
                  <a:pt x="5571" y="109"/>
                </a:lnTo>
                <a:lnTo>
                  <a:pt x="5571" y="115"/>
                </a:lnTo>
                <a:lnTo>
                  <a:pt x="5571" y="121"/>
                </a:lnTo>
                <a:lnTo>
                  <a:pt x="5571" y="124"/>
                </a:lnTo>
                <a:lnTo>
                  <a:pt x="5571" y="139"/>
                </a:lnTo>
                <a:lnTo>
                  <a:pt x="5570" y="154"/>
                </a:lnTo>
                <a:lnTo>
                  <a:pt x="5569" y="169"/>
                </a:lnTo>
                <a:lnTo>
                  <a:pt x="5568" y="184"/>
                </a:lnTo>
                <a:lnTo>
                  <a:pt x="5564" y="213"/>
                </a:lnTo>
                <a:lnTo>
                  <a:pt x="5561" y="228"/>
                </a:lnTo>
                <a:lnTo>
                  <a:pt x="5559" y="242"/>
                </a:lnTo>
                <a:lnTo>
                  <a:pt x="5552" y="271"/>
                </a:lnTo>
                <a:lnTo>
                  <a:pt x="5548" y="285"/>
                </a:lnTo>
                <a:lnTo>
                  <a:pt x="5544" y="298"/>
                </a:lnTo>
                <a:lnTo>
                  <a:pt x="5540" y="312"/>
                </a:lnTo>
                <a:lnTo>
                  <a:pt x="5535" y="326"/>
                </a:lnTo>
                <a:lnTo>
                  <a:pt x="5530" y="339"/>
                </a:lnTo>
                <a:lnTo>
                  <a:pt x="5524" y="352"/>
                </a:lnTo>
                <a:lnTo>
                  <a:pt x="5519" y="365"/>
                </a:lnTo>
                <a:lnTo>
                  <a:pt x="5513" y="378"/>
                </a:lnTo>
                <a:lnTo>
                  <a:pt x="5507" y="391"/>
                </a:lnTo>
                <a:lnTo>
                  <a:pt x="5500" y="404"/>
                </a:lnTo>
                <a:lnTo>
                  <a:pt x="5493" y="416"/>
                </a:lnTo>
                <a:lnTo>
                  <a:pt x="5486" y="428"/>
                </a:lnTo>
                <a:lnTo>
                  <a:pt x="5479" y="440"/>
                </a:lnTo>
                <a:lnTo>
                  <a:pt x="5471" y="452"/>
                </a:lnTo>
                <a:lnTo>
                  <a:pt x="5463" y="463"/>
                </a:lnTo>
                <a:lnTo>
                  <a:pt x="5455" y="475"/>
                </a:lnTo>
                <a:lnTo>
                  <a:pt x="5446" y="487"/>
                </a:lnTo>
                <a:lnTo>
                  <a:pt x="5438" y="498"/>
                </a:lnTo>
                <a:lnTo>
                  <a:pt x="5420" y="519"/>
                </a:lnTo>
                <a:lnTo>
                  <a:pt x="5410" y="530"/>
                </a:lnTo>
                <a:lnTo>
                  <a:pt x="5400" y="540"/>
                </a:lnTo>
                <a:lnTo>
                  <a:pt x="5390" y="549"/>
                </a:lnTo>
                <a:lnTo>
                  <a:pt x="5380" y="559"/>
                </a:lnTo>
                <a:lnTo>
                  <a:pt x="5370" y="568"/>
                </a:lnTo>
                <a:lnTo>
                  <a:pt x="5359" y="577"/>
                </a:lnTo>
                <a:lnTo>
                  <a:pt x="5349" y="586"/>
                </a:lnTo>
                <a:lnTo>
                  <a:pt x="5338" y="595"/>
                </a:lnTo>
                <a:lnTo>
                  <a:pt x="5315" y="611"/>
                </a:lnTo>
                <a:lnTo>
                  <a:pt x="5292" y="626"/>
                </a:lnTo>
                <a:lnTo>
                  <a:pt x="5280" y="634"/>
                </a:lnTo>
                <a:lnTo>
                  <a:pt x="5268" y="641"/>
                </a:lnTo>
                <a:lnTo>
                  <a:pt x="5243" y="653"/>
                </a:lnTo>
                <a:lnTo>
                  <a:pt x="5217" y="665"/>
                </a:lnTo>
                <a:lnTo>
                  <a:pt x="5204" y="671"/>
                </a:lnTo>
                <a:lnTo>
                  <a:pt x="5191" y="676"/>
                </a:lnTo>
                <a:lnTo>
                  <a:pt x="5164" y="685"/>
                </a:lnTo>
                <a:lnTo>
                  <a:pt x="5137" y="693"/>
                </a:lnTo>
                <a:lnTo>
                  <a:pt x="5123" y="696"/>
                </a:lnTo>
                <a:lnTo>
                  <a:pt x="5109" y="699"/>
                </a:lnTo>
                <a:lnTo>
                  <a:pt x="5095" y="702"/>
                </a:lnTo>
                <a:lnTo>
                  <a:pt x="5081" y="705"/>
                </a:lnTo>
                <a:lnTo>
                  <a:pt x="5066" y="707"/>
                </a:lnTo>
                <a:lnTo>
                  <a:pt x="5052" y="708"/>
                </a:lnTo>
                <a:lnTo>
                  <a:pt x="5022" y="711"/>
                </a:lnTo>
                <a:lnTo>
                  <a:pt x="4992" y="711"/>
                </a:lnTo>
                <a:lnTo>
                  <a:pt x="4963" y="711"/>
                </a:lnTo>
                <a:lnTo>
                  <a:pt x="4933" y="708"/>
                </a:lnTo>
                <a:lnTo>
                  <a:pt x="4919" y="707"/>
                </a:lnTo>
                <a:lnTo>
                  <a:pt x="4904" y="705"/>
                </a:lnTo>
                <a:lnTo>
                  <a:pt x="4890" y="702"/>
                </a:lnTo>
                <a:lnTo>
                  <a:pt x="4876" y="699"/>
                </a:lnTo>
                <a:lnTo>
                  <a:pt x="4848" y="693"/>
                </a:lnTo>
                <a:lnTo>
                  <a:pt x="4834" y="689"/>
                </a:lnTo>
                <a:lnTo>
                  <a:pt x="4821" y="685"/>
                </a:lnTo>
                <a:lnTo>
                  <a:pt x="4807" y="680"/>
                </a:lnTo>
                <a:lnTo>
                  <a:pt x="4794" y="676"/>
                </a:lnTo>
                <a:lnTo>
                  <a:pt x="4768" y="665"/>
                </a:lnTo>
                <a:lnTo>
                  <a:pt x="4742" y="653"/>
                </a:lnTo>
                <a:lnTo>
                  <a:pt x="4717" y="640"/>
                </a:lnTo>
                <a:lnTo>
                  <a:pt x="4705" y="633"/>
                </a:lnTo>
                <a:lnTo>
                  <a:pt x="4693" y="626"/>
                </a:lnTo>
                <a:lnTo>
                  <a:pt x="4670" y="611"/>
                </a:lnTo>
                <a:lnTo>
                  <a:pt x="4659" y="603"/>
                </a:lnTo>
                <a:lnTo>
                  <a:pt x="4647" y="594"/>
                </a:lnTo>
                <a:lnTo>
                  <a:pt x="4636" y="586"/>
                </a:lnTo>
                <a:lnTo>
                  <a:pt x="4625" y="577"/>
                </a:lnTo>
                <a:lnTo>
                  <a:pt x="4615" y="568"/>
                </a:lnTo>
                <a:lnTo>
                  <a:pt x="4605" y="559"/>
                </a:lnTo>
                <a:lnTo>
                  <a:pt x="4594" y="549"/>
                </a:lnTo>
                <a:lnTo>
                  <a:pt x="4584" y="539"/>
                </a:lnTo>
                <a:lnTo>
                  <a:pt x="4565" y="519"/>
                </a:lnTo>
                <a:lnTo>
                  <a:pt x="4547" y="497"/>
                </a:lnTo>
                <a:lnTo>
                  <a:pt x="4538" y="486"/>
                </a:lnTo>
                <a:lnTo>
                  <a:pt x="4530" y="474"/>
                </a:lnTo>
                <a:lnTo>
                  <a:pt x="4514" y="451"/>
                </a:lnTo>
                <a:lnTo>
                  <a:pt x="4506" y="439"/>
                </a:lnTo>
                <a:lnTo>
                  <a:pt x="4499" y="427"/>
                </a:lnTo>
                <a:lnTo>
                  <a:pt x="4485" y="403"/>
                </a:lnTo>
                <a:lnTo>
                  <a:pt x="4478" y="390"/>
                </a:lnTo>
                <a:lnTo>
                  <a:pt x="4472" y="377"/>
                </a:lnTo>
                <a:lnTo>
                  <a:pt x="4466" y="364"/>
                </a:lnTo>
                <a:lnTo>
                  <a:pt x="4460" y="351"/>
                </a:lnTo>
                <a:lnTo>
                  <a:pt x="4455" y="338"/>
                </a:lnTo>
                <a:lnTo>
                  <a:pt x="4450" y="325"/>
                </a:lnTo>
                <a:lnTo>
                  <a:pt x="4441" y="297"/>
                </a:lnTo>
                <a:lnTo>
                  <a:pt x="4437" y="283"/>
                </a:lnTo>
                <a:lnTo>
                  <a:pt x="4433" y="269"/>
                </a:lnTo>
                <a:lnTo>
                  <a:pt x="4430" y="255"/>
                </a:lnTo>
                <a:lnTo>
                  <a:pt x="4427" y="241"/>
                </a:lnTo>
                <a:lnTo>
                  <a:pt x="4424" y="227"/>
                </a:lnTo>
                <a:lnTo>
                  <a:pt x="4421" y="212"/>
                </a:lnTo>
                <a:lnTo>
                  <a:pt x="4419" y="197"/>
                </a:lnTo>
                <a:lnTo>
                  <a:pt x="4418" y="183"/>
                </a:lnTo>
                <a:lnTo>
                  <a:pt x="4416" y="168"/>
                </a:lnTo>
                <a:lnTo>
                  <a:pt x="4415" y="153"/>
                </a:lnTo>
                <a:lnTo>
                  <a:pt x="4415" y="138"/>
                </a:lnTo>
                <a:lnTo>
                  <a:pt x="4414" y="123"/>
                </a:lnTo>
                <a:lnTo>
                  <a:pt x="4414" y="121"/>
                </a:lnTo>
                <a:lnTo>
                  <a:pt x="4414" y="109"/>
                </a:lnTo>
                <a:lnTo>
                  <a:pt x="4412" y="97"/>
                </a:lnTo>
                <a:lnTo>
                  <a:pt x="4411" y="91"/>
                </a:lnTo>
                <a:lnTo>
                  <a:pt x="4409" y="85"/>
                </a:lnTo>
                <a:lnTo>
                  <a:pt x="4405" y="74"/>
                </a:lnTo>
                <a:lnTo>
                  <a:pt x="4400" y="63"/>
                </a:lnTo>
                <a:lnTo>
                  <a:pt x="4397" y="58"/>
                </a:lnTo>
                <a:lnTo>
                  <a:pt x="4394" y="54"/>
                </a:lnTo>
                <a:lnTo>
                  <a:pt x="4391" y="49"/>
                </a:lnTo>
                <a:lnTo>
                  <a:pt x="4388" y="44"/>
                </a:lnTo>
                <a:lnTo>
                  <a:pt x="4380" y="36"/>
                </a:lnTo>
                <a:lnTo>
                  <a:pt x="4372" y="28"/>
                </a:lnTo>
                <a:lnTo>
                  <a:pt x="4362" y="21"/>
                </a:lnTo>
                <a:lnTo>
                  <a:pt x="4353" y="15"/>
                </a:lnTo>
                <a:lnTo>
                  <a:pt x="4342" y="10"/>
                </a:lnTo>
                <a:lnTo>
                  <a:pt x="4337" y="8"/>
                </a:lnTo>
                <a:lnTo>
                  <a:pt x="4332" y="6"/>
                </a:lnTo>
                <a:lnTo>
                  <a:pt x="4320" y="3"/>
                </a:lnTo>
                <a:lnTo>
                  <a:pt x="4314" y="2"/>
                </a:lnTo>
                <a:lnTo>
                  <a:pt x="4309" y="1"/>
                </a:lnTo>
                <a:lnTo>
                  <a:pt x="4303" y="1"/>
                </a:lnTo>
                <a:lnTo>
                  <a:pt x="4296" y="0"/>
                </a:lnTo>
                <a:lnTo>
                  <a:pt x="4296" y="1"/>
                </a:lnTo>
                <a:lnTo>
                  <a:pt x="4296" y="0"/>
                </a:lnTo>
                <a:lnTo>
                  <a:pt x="4284" y="1"/>
                </a:lnTo>
                <a:lnTo>
                  <a:pt x="4272" y="3"/>
                </a:lnTo>
                <a:lnTo>
                  <a:pt x="4261" y="6"/>
                </a:lnTo>
                <a:lnTo>
                  <a:pt x="4250" y="10"/>
                </a:lnTo>
                <a:lnTo>
                  <a:pt x="4240" y="15"/>
                </a:lnTo>
                <a:lnTo>
                  <a:pt x="4230" y="21"/>
                </a:lnTo>
                <a:lnTo>
                  <a:pt x="4226" y="24"/>
                </a:lnTo>
                <a:lnTo>
                  <a:pt x="4221" y="28"/>
                </a:lnTo>
                <a:lnTo>
                  <a:pt x="4213" y="36"/>
                </a:lnTo>
                <a:lnTo>
                  <a:pt x="4209" y="40"/>
                </a:lnTo>
                <a:lnTo>
                  <a:pt x="4205" y="44"/>
                </a:lnTo>
                <a:lnTo>
                  <a:pt x="4202" y="49"/>
                </a:lnTo>
                <a:lnTo>
                  <a:pt x="4198" y="54"/>
                </a:lnTo>
                <a:lnTo>
                  <a:pt x="4192" y="63"/>
                </a:lnTo>
                <a:lnTo>
                  <a:pt x="4187" y="74"/>
                </a:lnTo>
                <a:lnTo>
                  <a:pt x="4183" y="85"/>
                </a:lnTo>
                <a:lnTo>
                  <a:pt x="4181" y="97"/>
                </a:lnTo>
                <a:lnTo>
                  <a:pt x="4180" y="102"/>
                </a:lnTo>
                <a:lnTo>
                  <a:pt x="4179" y="109"/>
                </a:lnTo>
                <a:lnTo>
                  <a:pt x="4178" y="115"/>
                </a:lnTo>
                <a:lnTo>
                  <a:pt x="4178" y="121"/>
                </a:lnTo>
                <a:lnTo>
                  <a:pt x="4178" y="123"/>
                </a:lnTo>
                <a:lnTo>
                  <a:pt x="4178" y="138"/>
                </a:lnTo>
                <a:lnTo>
                  <a:pt x="4177" y="153"/>
                </a:lnTo>
                <a:lnTo>
                  <a:pt x="4176" y="168"/>
                </a:lnTo>
                <a:lnTo>
                  <a:pt x="4175" y="183"/>
                </a:lnTo>
                <a:lnTo>
                  <a:pt x="4171" y="212"/>
                </a:lnTo>
                <a:lnTo>
                  <a:pt x="4166" y="241"/>
                </a:lnTo>
                <a:lnTo>
                  <a:pt x="4160" y="269"/>
                </a:lnTo>
                <a:lnTo>
                  <a:pt x="4152" y="297"/>
                </a:lnTo>
                <a:lnTo>
                  <a:pt x="4147" y="311"/>
                </a:lnTo>
                <a:lnTo>
                  <a:pt x="4143" y="325"/>
                </a:lnTo>
                <a:lnTo>
                  <a:pt x="4138" y="338"/>
                </a:lnTo>
                <a:lnTo>
                  <a:pt x="4132" y="351"/>
                </a:lnTo>
                <a:lnTo>
                  <a:pt x="4121" y="377"/>
                </a:lnTo>
                <a:lnTo>
                  <a:pt x="4114" y="390"/>
                </a:lnTo>
                <a:lnTo>
                  <a:pt x="4108" y="403"/>
                </a:lnTo>
                <a:lnTo>
                  <a:pt x="4101" y="415"/>
                </a:lnTo>
                <a:lnTo>
                  <a:pt x="4094" y="427"/>
                </a:lnTo>
                <a:lnTo>
                  <a:pt x="4086" y="439"/>
                </a:lnTo>
                <a:lnTo>
                  <a:pt x="4079" y="451"/>
                </a:lnTo>
                <a:lnTo>
                  <a:pt x="4071" y="463"/>
                </a:lnTo>
                <a:lnTo>
                  <a:pt x="4063" y="474"/>
                </a:lnTo>
                <a:lnTo>
                  <a:pt x="4054" y="486"/>
                </a:lnTo>
                <a:lnTo>
                  <a:pt x="4046" y="497"/>
                </a:lnTo>
                <a:lnTo>
                  <a:pt x="4027" y="519"/>
                </a:lnTo>
                <a:lnTo>
                  <a:pt x="4018" y="529"/>
                </a:lnTo>
                <a:lnTo>
                  <a:pt x="4008" y="539"/>
                </a:lnTo>
                <a:lnTo>
                  <a:pt x="3998" y="549"/>
                </a:lnTo>
                <a:lnTo>
                  <a:pt x="3988" y="559"/>
                </a:lnTo>
                <a:lnTo>
                  <a:pt x="3978" y="568"/>
                </a:lnTo>
                <a:lnTo>
                  <a:pt x="3967" y="577"/>
                </a:lnTo>
                <a:lnTo>
                  <a:pt x="3945" y="594"/>
                </a:lnTo>
                <a:lnTo>
                  <a:pt x="3923" y="611"/>
                </a:lnTo>
                <a:lnTo>
                  <a:pt x="3911" y="619"/>
                </a:lnTo>
                <a:lnTo>
                  <a:pt x="3899" y="626"/>
                </a:lnTo>
                <a:lnTo>
                  <a:pt x="3887" y="633"/>
                </a:lnTo>
                <a:lnTo>
                  <a:pt x="3875" y="640"/>
                </a:lnTo>
                <a:lnTo>
                  <a:pt x="3850" y="653"/>
                </a:lnTo>
                <a:lnTo>
                  <a:pt x="3838" y="659"/>
                </a:lnTo>
                <a:lnTo>
                  <a:pt x="3825" y="665"/>
                </a:lnTo>
                <a:lnTo>
                  <a:pt x="3812" y="670"/>
                </a:lnTo>
                <a:lnTo>
                  <a:pt x="3799" y="676"/>
                </a:lnTo>
                <a:lnTo>
                  <a:pt x="3785" y="680"/>
                </a:lnTo>
                <a:lnTo>
                  <a:pt x="3772" y="685"/>
                </a:lnTo>
                <a:lnTo>
                  <a:pt x="3744" y="693"/>
                </a:lnTo>
                <a:lnTo>
                  <a:pt x="3731" y="696"/>
                </a:lnTo>
                <a:lnTo>
                  <a:pt x="3717" y="699"/>
                </a:lnTo>
                <a:lnTo>
                  <a:pt x="3688" y="705"/>
                </a:lnTo>
                <a:lnTo>
                  <a:pt x="3659" y="708"/>
                </a:lnTo>
                <a:lnTo>
                  <a:pt x="3630" y="711"/>
                </a:lnTo>
                <a:lnTo>
                  <a:pt x="3600" y="711"/>
                </a:lnTo>
                <a:lnTo>
                  <a:pt x="3570" y="711"/>
                </a:lnTo>
                <a:lnTo>
                  <a:pt x="3555" y="710"/>
                </a:lnTo>
                <a:lnTo>
                  <a:pt x="3541" y="708"/>
                </a:lnTo>
                <a:lnTo>
                  <a:pt x="3527" y="707"/>
                </a:lnTo>
                <a:lnTo>
                  <a:pt x="3512" y="705"/>
                </a:lnTo>
                <a:lnTo>
                  <a:pt x="3484" y="700"/>
                </a:lnTo>
                <a:lnTo>
                  <a:pt x="3470" y="696"/>
                </a:lnTo>
                <a:lnTo>
                  <a:pt x="3457" y="693"/>
                </a:lnTo>
                <a:lnTo>
                  <a:pt x="3429" y="685"/>
                </a:lnTo>
                <a:lnTo>
                  <a:pt x="3416" y="681"/>
                </a:lnTo>
                <a:lnTo>
                  <a:pt x="3403" y="676"/>
                </a:lnTo>
                <a:lnTo>
                  <a:pt x="3390" y="671"/>
                </a:lnTo>
                <a:lnTo>
                  <a:pt x="3377" y="666"/>
                </a:lnTo>
                <a:lnTo>
                  <a:pt x="3351" y="654"/>
                </a:lnTo>
                <a:lnTo>
                  <a:pt x="3327" y="641"/>
                </a:lnTo>
                <a:lnTo>
                  <a:pt x="3315" y="634"/>
                </a:lnTo>
                <a:lnTo>
                  <a:pt x="3303" y="627"/>
                </a:lnTo>
                <a:lnTo>
                  <a:pt x="3291" y="620"/>
                </a:lnTo>
                <a:lnTo>
                  <a:pt x="3279" y="612"/>
                </a:lnTo>
                <a:lnTo>
                  <a:pt x="3268" y="604"/>
                </a:lnTo>
                <a:lnTo>
                  <a:pt x="3257" y="596"/>
                </a:lnTo>
                <a:lnTo>
                  <a:pt x="3235" y="579"/>
                </a:lnTo>
                <a:lnTo>
                  <a:pt x="3214" y="561"/>
                </a:lnTo>
                <a:lnTo>
                  <a:pt x="3194" y="541"/>
                </a:lnTo>
                <a:lnTo>
                  <a:pt x="3185" y="531"/>
                </a:lnTo>
                <a:lnTo>
                  <a:pt x="3175" y="521"/>
                </a:lnTo>
                <a:lnTo>
                  <a:pt x="3166" y="511"/>
                </a:lnTo>
                <a:lnTo>
                  <a:pt x="3157" y="500"/>
                </a:lnTo>
                <a:lnTo>
                  <a:pt x="3140" y="477"/>
                </a:lnTo>
                <a:lnTo>
                  <a:pt x="3124" y="455"/>
                </a:lnTo>
                <a:lnTo>
                  <a:pt x="3116" y="443"/>
                </a:lnTo>
                <a:lnTo>
                  <a:pt x="3109" y="431"/>
                </a:lnTo>
                <a:lnTo>
                  <a:pt x="3095" y="407"/>
                </a:lnTo>
                <a:lnTo>
                  <a:pt x="3082" y="382"/>
                </a:lnTo>
                <a:lnTo>
                  <a:pt x="3070" y="356"/>
                </a:lnTo>
                <a:lnTo>
                  <a:pt x="3060" y="330"/>
                </a:lnTo>
                <a:lnTo>
                  <a:pt x="3055" y="316"/>
                </a:lnTo>
                <a:lnTo>
                  <a:pt x="3050" y="303"/>
                </a:lnTo>
                <a:lnTo>
                  <a:pt x="3046" y="289"/>
                </a:lnTo>
                <a:lnTo>
                  <a:pt x="3042" y="275"/>
                </a:lnTo>
                <a:lnTo>
                  <a:pt x="3036" y="247"/>
                </a:lnTo>
                <a:lnTo>
                  <a:pt x="3030" y="218"/>
                </a:lnTo>
                <a:lnTo>
                  <a:pt x="3028" y="204"/>
                </a:lnTo>
                <a:lnTo>
                  <a:pt x="3026" y="189"/>
                </a:lnTo>
                <a:lnTo>
                  <a:pt x="3024" y="160"/>
                </a:lnTo>
                <a:lnTo>
                  <a:pt x="3023" y="145"/>
                </a:lnTo>
                <a:lnTo>
                  <a:pt x="3022" y="130"/>
                </a:lnTo>
                <a:lnTo>
                  <a:pt x="3023" y="121"/>
                </a:lnTo>
                <a:lnTo>
                  <a:pt x="3022" y="109"/>
                </a:lnTo>
                <a:lnTo>
                  <a:pt x="3020" y="97"/>
                </a:lnTo>
                <a:lnTo>
                  <a:pt x="3019" y="91"/>
                </a:lnTo>
                <a:lnTo>
                  <a:pt x="3018" y="85"/>
                </a:lnTo>
                <a:lnTo>
                  <a:pt x="3014" y="74"/>
                </a:lnTo>
                <a:lnTo>
                  <a:pt x="3009" y="63"/>
                </a:lnTo>
                <a:lnTo>
                  <a:pt x="3006" y="58"/>
                </a:lnTo>
                <a:lnTo>
                  <a:pt x="3003" y="54"/>
                </a:lnTo>
                <a:lnTo>
                  <a:pt x="2999" y="49"/>
                </a:lnTo>
                <a:lnTo>
                  <a:pt x="2996" y="44"/>
                </a:lnTo>
                <a:lnTo>
                  <a:pt x="2988" y="36"/>
                </a:lnTo>
                <a:lnTo>
                  <a:pt x="2980" y="28"/>
                </a:lnTo>
                <a:lnTo>
                  <a:pt x="2971" y="21"/>
                </a:lnTo>
                <a:lnTo>
                  <a:pt x="2961" y="15"/>
                </a:lnTo>
                <a:lnTo>
                  <a:pt x="2951" y="10"/>
                </a:lnTo>
                <a:lnTo>
                  <a:pt x="2945" y="8"/>
                </a:lnTo>
                <a:lnTo>
                  <a:pt x="2940" y="6"/>
                </a:lnTo>
                <a:lnTo>
                  <a:pt x="2929" y="3"/>
                </a:lnTo>
                <a:lnTo>
                  <a:pt x="2923" y="2"/>
                </a:lnTo>
                <a:lnTo>
                  <a:pt x="2917" y="1"/>
                </a:lnTo>
                <a:lnTo>
                  <a:pt x="2911" y="1"/>
                </a:lnTo>
                <a:lnTo>
                  <a:pt x="2905" y="0"/>
                </a:lnTo>
                <a:lnTo>
                  <a:pt x="2904" y="1"/>
                </a:lnTo>
                <a:lnTo>
                  <a:pt x="2903" y="0"/>
                </a:lnTo>
                <a:lnTo>
                  <a:pt x="2891" y="1"/>
                </a:lnTo>
                <a:lnTo>
                  <a:pt x="2880" y="3"/>
                </a:lnTo>
                <a:lnTo>
                  <a:pt x="2868" y="6"/>
                </a:lnTo>
                <a:lnTo>
                  <a:pt x="2857" y="10"/>
                </a:lnTo>
                <a:lnTo>
                  <a:pt x="2847" y="15"/>
                </a:lnTo>
                <a:lnTo>
                  <a:pt x="2837" y="21"/>
                </a:lnTo>
                <a:lnTo>
                  <a:pt x="2833" y="24"/>
                </a:lnTo>
                <a:lnTo>
                  <a:pt x="2828" y="28"/>
                </a:lnTo>
                <a:lnTo>
                  <a:pt x="2820" y="36"/>
                </a:lnTo>
                <a:lnTo>
                  <a:pt x="2816" y="40"/>
                </a:lnTo>
                <a:lnTo>
                  <a:pt x="2812" y="44"/>
                </a:lnTo>
                <a:lnTo>
                  <a:pt x="2809" y="49"/>
                </a:lnTo>
                <a:lnTo>
                  <a:pt x="2806" y="54"/>
                </a:lnTo>
                <a:lnTo>
                  <a:pt x="2800" y="63"/>
                </a:lnTo>
                <a:lnTo>
                  <a:pt x="2795" y="74"/>
                </a:lnTo>
                <a:lnTo>
                  <a:pt x="2791" y="85"/>
                </a:lnTo>
                <a:lnTo>
                  <a:pt x="2788" y="97"/>
                </a:lnTo>
                <a:lnTo>
                  <a:pt x="2787" y="102"/>
                </a:lnTo>
                <a:lnTo>
                  <a:pt x="2786" y="109"/>
                </a:lnTo>
                <a:lnTo>
                  <a:pt x="2786" y="115"/>
                </a:lnTo>
                <a:lnTo>
                  <a:pt x="2785" y="121"/>
                </a:lnTo>
                <a:lnTo>
                  <a:pt x="2786" y="130"/>
                </a:lnTo>
                <a:lnTo>
                  <a:pt x="2785" y="145"/>
                </a:lnTo>
                <a:lnTo>
                  <a:pt x="2785" y="160"/>
                </a:lnTo>
                <a:lnTo>
                  <a:pt x="2783" y="175"/>
                </a:lnTo>
                <a:lnTo>
                  <a:pt x="2782" y="189"/>
                </a:lnTo>
                <a:lnTo>
                  <a:pt x="2780" y="204"/>
                </a:lnTo>
                <a:lnTo>
                  <a:pt x="2778" y="218"/>
                </a:lnTo>
                <a:lnTo>
                  <a:pt x="2775" y="233"/>
                </a:lnTo>
                <a:lnTo>
                  <a:pt x="2773" y="247"/>
                </a:lnTo>
                <a:lnTo>
                  <a:pt x="2769" y="261"/>
                </a:lnTo>
                <a:lnTo>
                  <a:pt x="2766" y="275"/>
                </a:lnTo>
                <a:lnTo>
                  <a:pt x="2758" y="303"/>
                </a:lnTo>
                <a:lnTo>
                  <a:pt x="2748" y="330"/>
                </a:lnTo>
                <a:lnTo>
                  <a:pt x="2743" y="343"/>
                </a:lnTo>
                <a:lnTo>
                  <a:pt x="2738" y="356"/>
                </a:lnTo>
                <a:lnTo>
                  <a:pt x="2732" y="369"/>
                </a:lnTo>
                <a:lnTo>
                  <a:pt x="2726" y="382"/>
                </a:lnTo>
                <a:lnTo>
                  <a:pt x="2720" y="394"/>
                </a:lnTo>
                <a:lnTo>
                  <a:pt x="2713" y="407"/>
                </a:lnTo>
                <a:lnTo>
                  <a:pt x="2699" y="431"/>
                </a:lnTo>
                <a:lnTo>
                  <a:pt x="2692" y="443"/>
                </a:lnTo>
                <a:lnTo>
                  <a:pt x="2684" y="455"/>
                </a:lnTo>
                <a:lnTo>
                  <a:pt x="2676" y="466"/>
                </a:lnTo>
                <a:lnTo>
                  <a:pt x="2668" y="477"/>
                </a:lnTo>
                <a:lnTo>
                  <a:pt x="2660" y="489"/>
                </a:lnTo>
                <a:lnTo>
                  <a:pt x="2651" y="500"/>
                </a:lnTo>
                <a:lnTo>
                  <a:pt x="2642" y="511"/>
                </a:lnTo>
                <a:lnTo>
                  <a:pt x="2633" y="521"/>
                </a:lnTo>
                <a:lnTo>
                  <a:pt x="2614" y="541"/>
                </a:lnTo>
                <a:lnTo>
                  <a:pt x="2594" y="561"/>
                </a:lnTo>
                <a:lnTo>
                  <a:pt x="2573" y="579"/>
                </a:lnTo>
                <a:lnTo>
                  <a:pt x="2562" y="588"/>
                </a:lnTo>
                <a:lnTo>
                  <a:pt x="2551" y="596"/>
                </a:lnTo>
                <a:lnTo>
                  <a:pt x="2540" y="604"/>
                </a:lnTo>
                <a:lnTo>
                  <a:pt x="2529" y="612"/>
                </a:lnTo>
                <a:lnTo>
                  <a:pt x="2505" y="627"/>
                </a:lnTo>
                <a:lnTo>
                  <a:pt x="2481" y="641"/>
                </a:lnTo>
                <a:lnTo>
                  <a:pt x="2469" y="648"/>
                </a:lnTo>
                <a:lnTo>
                  <a:pt x="2457" y="654"/>
                </a:lnTo>
                <a:lnTo>
                  <a:pt x="2444" y="660"/>
                </a:lnTo>
                <a:lnTo>
                  <a:pt x="2431" y="666"/>
                </a:lnTo>
                <a:lnTo>
                  <a:pt x="2418" y="671"/>
                </a:lnTo>
                <a:lnTo>
                  <a:pt x="2405" y="676"/>
                </a:lnTo>
                <a:lnTo>
                  <a:pt x="2379" y="685"/>
                </a:lnTo>
                <a:lnTo>
                  <a:pt x="2365" y="689"/>
                </a:lnTo>
                <a:lnTo>
                  <a:pt x="2352" y="693"/>
                </a:lnTo>
                <a:lnTo>
                  <a:pt x="2338" y="696"/>
                </a:lnTo>
                <a:lnTo>
                  <a:pt x="2324" y="700"/>
                </a:lnTo>
                <a:lnTo>
                  <a:pt x="2310" y="702"/>
                </a:lnTo>
                <a:lnTo>
                  <a:pt x="2296" y="705"/>
                </a:lnTo>
                <a:lnTo>
                  <a:pt x="2267" y="708"/>
                </a:lnTo>
                <a:lnTo>
                  <a:pt x="2253" y="710"/>
                </a:lnTo>
                <a:lnTo>
                  <a:pt x="2238" y="711"/>
                </a:lnTo>
                <a:lnTo>
                  <a:pt x="2209" y="711"/>
                </a:lnTo>
                <a:lnTo>
                  <a:pt x="2179" y="711"/>
                </a:lnTo>
                <a:lnTo>
                  <a:pt x="2149" y="708"/>
                </a:lnTo>
                <a:lnTo>
                  <a:pt x="2120" y="704"/>
                </a:lnTo>
                <a:lnTo>
                  <a:pt x="2091" y="699"/>
                </a:lnTo>
                <a:lnTo>
                  <a:pt x="2064" y="693"/>
                </a:lnTo>
                <a:lnTo>
                  <a:pt x="2050" y="689"/>
                </a:lnTo>
                <a:lnTo>
                  <a:pt x="2036" y="685"/>
                </a:lnTo>
                <a:lnTo>
                  <a:pt x="2023" y="680"/>
                </a:lnTo>
                <a:lnTo>
                  <a:pt x="2009" y="675"/>
                </a:lnTo>
                <a:lnTo>
                  <a:pt x="1983" y="665"/>
                </a:lnTo>
                <a:lnTo>
                  <a:pt x="1957" y="653"/>
                </a:lnTo>
                <a:lnTo>
                  <a:pt x="1933" y="640"/>
                </a:lnTo>
                <a:lnTo>
                  <a:pt x="1920" y="633"/>
                </a:lnTo>
                <a:lnTo>
                  <a:pt x="1908" y="626"/>
                </a:lnTo>
                <a:lnTo>
                  <a:pt x="1885" y="610"/>
                </a:lnTo>
                <a:lnTo>
                  <a:pt x="1873" y="602"/>
                </a:lnTo>
                <a:lnTo>
                  <a:pt x="1862" y="594"/>
                </a:lnTo>
                <a:lnTo>
                  <a:pt x="1851" y="585"/>
                </a:lnTo>
                <a:lnTo>
                  <a:pt x="1840" y="577"/>
                </a:lnTo>
                <a:lnTo>
                  <a:pt x="1830" y="567"/>
                </a:lnTo>
                <a:lnTo>
                  <a:pt x="1819" y="558"/>
                </a:lnTo>
                <a:lnTo>
                  <a:pt x="1809" y="548"/>
                </a:lnTo>
                <a:lnTo>
                  <a:pt x="1799" y="538"/>
                </a:lnTo>
                <a:lnTo>
                  <a:pt x="1780" y="518"/>
                </a:lnTo>
                <a:lnTo>
                  <a:pt x="1771" y="507"/>
                </a:lnTo>
                <a:lnTo>
                  <a:pt x="1762" y="497"/>
                </a:lnTo>
                <a:lnTo>
                  <a:pt x="1753" y="486"/>
                </a:lnTo>
                <a:lnTo>
                  <a:pt x="1745" y="473"/>
                </a:lnTo>
                <a:lnTo>
                  <a:pt x="1729" y="450"/>
                </a:lnTo>
                <a:lnTo>
                  <a:pt x="1721" y="438"/>
                </a:lnTo>
                <a:lnTo>
                  <a:pt x="1714" y="426"/>
                </a:lnTo>
                <a:lnTo>
                  <a:pt x="1700" y="402"/>
                </a:lnTo>
                <a:lnTo>
                  <a:pt x="1693" y="389"/>
                </a:lnTo>
                <a:lnTo>
                  <a:pt x="1687" y="376"/>
                </a:lnTo>
                <a:lnTo>
                  <a:pt x="1681" y="363"/>
                </a:lnTo>
                <a:lnTo>
                  <a:pt x="1675" y="350"/>
                </a:lnTo>
                <a:lnTo>
                  <a:pt x="1670" y="337"/>
                </a:lnTo>
                <a:lnTo>
                  <a:pt x="1665" y="323"/>
                </a:lnTo>
                <a:lnTo>
                  <a:pt x="1656" y="296"/>
                </a:lnTo>
                <a:lnTo>
                  <a:pt x="1652" y="282"/>
                </a:lnTo>
                <a:lnTo>
                  <a:pt x="1648" y="268"/>
                </a:lnTo>
                <a:lnTo>
                  <a:pt x="1645" y="254"/>
                </a:lnTo>
                <a:lnTo>
                  <a:pt x="1642" y="240"/>
                </a:lnTo>
                <a:lnTo>
                  <a:pt x="1639" y="225"/>
                </a:lnTo>
                <a:lnTo>
                  <a:pt x="1636" y="211"/>
                </a:lnTo>
                <a:lnTo>
                  <a:pt x="1634" y="196"/>
                </a:lnTo>
                <a:lnTo>
                  <a:pt x="1633" y="181"/>
                </a:lnTo>
                <a:lnTo>
                  <a:pt x="1631" y="166"/>
                </a:lnTo>
                <a:lnTo>
                  <a:pt x="1631" y="151"/>
                </a:lnTo>
                <a:lnTo>
                  <a:pt x="1630" y="121"/>
                </a:lnTo>
                <a:lnTo>
                  <a:pt x="1629" y="109"/>
                </a:lnTo>
                <a:lnTo>
                  <a:pt x="1627" y="97"/>
                </a:lnTo>
                <a:lnTo>
                  <a:pt x="1626" y="91"/>
                </a:lnTo>
                <a:lnTo>
                  <a:pt x="1624" y="85"/>
                </a:lnTo>
                <a:lnTo>
                  <a:pt x="1621" y="74"/>
                </a:lnTo>
                <a:lnTo>
                  <a:pt x="1616" y="63"/>
                </a:lnTo>
                <a:lnTo>
                  <a:pt x="1613" y="58"/>
                </a:lnTo>
                <a:lnTo>
                  <a:pt x="1610" y="54"/>
                </a:lnTo>
                <a:lnTo>
                  <a:pt x="1606" y="49"/>
                </a:lnTo>
                <a:lnTo>
                  <a:pt x="1603" y="44"/>
                </a:lnTo>
                <a:lnTo>
                  <a:pt x="1595" y="36"/>
                </a:lnTo>
                <a:lnTo>
                  <a:pt x="1587" y="28"/>
                </a:lnTo>
                <a:lnTo>
                  <a:pt x="1578" y="21"/>
                </a:lnTo>
                <a:lnTo>
                  <a:pt x="1568" y="15"/>
                </a:lnTo>
                <a:lnTo>
                  <a:pt x="1558" y="10"/>
                </a:lnTo>
                <a:lnTo>
                  <a:pt x="1552" y="8"/>
                </a:lnTo>
                <a:lnTo>
                  <a:pt x="1547" y="6"/>
                </a:lnTo>
                <a:lnTo>
                  <a:pt x="1536" y="3"/>
                </a:lnTo>
                <a:lnTo>
                  <a:pt x="1530" y="2"/>
                </a:lnTo>
                <a:lnTo>
                  <a:pt x="1524" y="1"/>
                </a:lnTo>
                <a:lnTo>
                  <a:pt x="1518" y="1"/>
                </a:lnTo>
                <a:lnTo>
                  <a:pt x="1512" y="0"/>
                </a:lnTo>
                <a:lnTo>
                  <a:pt x="1512" y="1"/>
                </a:lnTo>
                <a:lnTo>
                  <a:pt x="1511" y="0"/>
                </a:lnTo>
                <a:lnTo>
                  <a:pt x="1499" y="1"/>
                </a:lnTo>
                <a:lnTo>
                  <a:pt x="1487" y="3"/>
                </a:lnTo>
                <a:lnTo>
                  <a:pt x="1476" y="6"/>
                </a:lnTo>
                <a:lnTo>
                  <a:pt x="1465" y="10"/>
                </a:lnTo>
                <a:lnTo>
                  <a:pt x="1455" y="15"/>
                </a:lnTo>
                <a:lnTo>
                  <a:pt x="1445" y="21"/>
                </a:lnTo>
                <a:lnTo>
                  <a:pt x="1441" y="24"/>
                </a:lnTo>
                <a:lnTo>
                  <a:pt x="1436" y="28"/>
                </a:lnTo>
                <a:lnTo>
                  <a:pt x="1428" y="36"/>
                </a:lnTo>
                <a:lnTo>
                  <a:pt x="1424" y="40"/>
                </a:lnTo>
                <a:lnTo>
                  <a:pt x="1420" y="44"/>
                </a:lnTo>
                <a:lnTo>
                  <a:pt x="1417" y="49"/>
                </a:lnTo>
                <a:lnTo>
                  <a:pt x="1413" y="54"/>
                </a:lnTo>
                <a:lnTo>
                  <a:pt x="1407" y="63"/>
                </a:lnTo>
                <a:lnTo>
                  <a:pt x="1402" y="74"/>
                </a:lnTo>
                <a:lnTo>
                  <a:pt x="1398" y="85"/>
                </a:lnTo>
                <a:lnTo>
                  <a:pt x="1396" y="97"/>
                </a:lnTo>
                <a:lnTo>
                  <a:pt x="1394" y="102"/>
                </a:lnTo>
                <a:lnTo>
                  <a:pt x="1394" y="109"/>
                </a:lnTo>
                <a:lnTo>
                  <a:pt x="1393" y="115"/>
                </a:lnTo>
                <a:lnTo>
                  <a:pt x="1393" y="121"/>
                </a:lnTo>
                <a:lnTo>
                  <a:pt x="1393" y="136"/>
                </a:lnTo>
                <a:lnTo>
                  <a:pt x="1392" y="151"/>
                </a:lnTo>
                <a:lnTo>
                  <a:pt x="1390" y="181"/>
                </a:lnTo>
                <a:lnTo>
                  <a:pt x="1388" y="196"/>
                </a:lnTo>
                <a:lnTo>
                  <a:pt x="1386" y="211"/>
                </a:lnTo>
                <a:lnTo>
                  <a:pt x="1381" y="240"/>
                </a:lnTo>
                <a:lnTo>
                  <a:pt x="1378" y="254"/>
                </a:lnTo>
                <a:lnTo>
                  <a:pt x="1375" y="268"/>
                </a:lnTo>
                <a:lnTo>
                  <a:pt x="1367" y="296"/>
                </a:lnTo>
                <a:lnTo>
                  <a:pt x="1363" y="310"/>
                </a:lnTo>
                <a:lnTo>
                  <a:pt x="1358" y="323"/>
                </a:lnTo>
                <a:lnTo>
                  <a:pt x="1348" y="350"/>
                </a:lnTo>
                <a:lnTo>
                  <a:pt x="1336" y="376"/>
                </a:lnTo>
                <a:lnTo>
                  <a:pt x="1323" y="402"/>
                </a:lnTo>
                <a:lnTo>
                  <a:pt x="1316" y="414"/>
                </a:lnTo>
                <a:lnTo>
                  <a:pt x="1309" y="426"/>
                </a:lnTo>
                <a:lnTo>
                  <a:pt x="1294" y="450"/>
                </a:lnTo>
                <a:lnTo>
                  <a:pt x="1286" y="462"/>
                </a:lnTo>
                <a:lnTo>
                  <a:pt x="1278" y="473"/>
                </a:lnTo>
                <a:lnTo>
                  <a:pt x="1270" y="486"/>
                </a:lnTo>
                <a:lnTo>
                  <a:pt x="1261" y="497"/>
                </a:lnTo>
                <a:lnTo>
                  <a:pt x="1243" y="518"/>
                </a:lnTo>
                <a:lnTo>
                  <a:pt x="1233" y="528"/>
                </a:lnTo>
                <a:lnTo>
                  <a:pt x="1224" y="538"/>
                </a:lnTo>
                <a:lnTo>
                  <a:pt x="1214" y="548"/>
                </a:lnTo>
                <a:lnTo>
                  <a:pt x="1204" y="558"/>
                </a:lnTo>
                <a:lnTo>
                  <a:pt x="1193" y="567"/>
                </a:lnTo>
                <a:lnTo>
                  <a:pt x="1183" y="577"/>
                </a:lnTo>
                <a:lnTo>
                  <a:pt x="1161" y="594"/>
                </a:lnTo>
                <a:lnTo>
                  <a:pt x="1150" y="602"/>
                </a:lnTo>
                <a:lnTo>
                  <a:pt x="1138" y="610"/>
                </a:lnTo>
                <a:lnTo>
                  <a:pt x="1126" y="618"/>
                </a:lnTo>
                <a:lnTo>
                  <a:pt x="1115" y="626"/>
                </a:lnTo>
                <a:lnTo>
                  <a:pt x="1103" y="633"/>
                </a:lnTo>
                <a:lnTo>
                  <a:pt x="1090" y="640"/>
                </a:lnTo>
                <a:lnTo>
                  <a:pt x="1078" y="647"/>
                </a:lnTo>
                <a:lnTo>
                  <a:pt x="1066" y="653"/>
                </a:lnTo>
                <a:lnTo>
                  <a:pt x="1053" y="659"/>
                </a:lnTo>
                <a:lnTo>
                  <a:pt x="1040" y="665"/>
                </a:lnTo>
                <a:lnTo>
                  <a:pt x="1014" y="675"/>
                </a:lnTo>
                <a:lnTo>
                  <a:pt x="1000" y="680"/>
                </a:lnTo>
                <a:lnTo>
                  <a:pt x="987" y="685"/>
                </a:lnTo>
                <a:lnTo>
                  <a:pt x="959" y="693"/>
                </a:lnTo>
                <a:lnTo>
                  <a:pt x="946" y="696"/>
                </a:lnTo>
                <a:lnTo>
                  <a:pt x="931" y="699"/>
                </a:lnTo>
                <a:lnTo>
                  <a:pt x="903" y="704"/>
                </a:lnTo>
                <a:lnTo>
                  <a:pt x="889" y="707"/>
                </a:lnTo>
                <a:lnTo>
                  <a:pt x="874" y="708"/>
                </a:lnTo>
                <a:lnTo>
                  <a:pt x="845" y="711"/>
                </a:lnTo>
                <a:lnTo>
                  <a:pt x="815" y="711"/>
                </a:lnTo>
                <a:lnTo>
                  <a:pt x="785" y="711"/>
                </a:lnTo>
                <a:lnTo>
                  <a:pt x="756" y="708"/>
                </a:lnTo>
                <a:lnTo>
                  <a:pt x="727" y="704"/>
                </a:lnTo>
                <a:lnTo>
                  <a:pt x="698" y="699"/>
                </a:lnTo>
                <a:lnTo>
                  <a:pt x="670" y="693"/>
                </a:lnTo>
                <a:lnTo>
                  <a:pt x="656" y="689"/>
                </a:lnTo>
                <a:lnTo>
                  <a:pt x="642" y="685"/>
                </a:lnTo>
                <a:lnTo>
                  <a:pt x="629" y="680"/>
                </a:lnTo>
                <a:lnTo>
                  <a:pt x="616" y="675"/>
                </a:lnTo>
                <a:lnTo>
                  <a:pt x="589" y="665"/>
                </a:lnTo>
                <a:lnTo>
                  <a:pt x="564" y="653"/>
                </a:lnTo>
                <a:lnTo>
                  <a:pt x="539" y="640"/>
                </a:lnTo>
                <a:lnTo>
                  <a:pt x="527" y="633"/>
                </a:lnTo>
                <a:lnTo>
                  <a:pt x="515" y="626"/>
                </a:lnTo>
                <a:lnTo>
                  <a:pt x="491" y="610"/>
                </a:lnTo>
                <a:lnTo>
                  <a:pt x="480" y="602"/>
                </a:lnTo>
                <a:lnTo>
                  <a:pt x="469" y="594"/>
                </a:lnTo>
                <a:lnTo>
                  <a:pt x="458" y="585"/>
                </a:lnTo>
                <a:lnTo>
                  <a:pt x="447" y="577"/>
                </a:lnTo>
                <a:lnTo>
                  <a:pt x="436" y="567"/>
                </a:lnTo>
                <a:lnTo>
                  <a:pt x="426" y="558"/>
                </a:lnTo>
                <a:lnTo>
                  <a:pt x="416" y="548"/>
                </a:lnTo>
                <a:lnTo>
                  <a:pt x="406" y="538"/>
                </a:lnTo>
                <a:lnTo>
                  <a:pt x="387" y="518"/>
                </a:lnTo>
                <a:lnTo>
                  <a:pt x="377" y="507"/>
                </a:lnTo>
                <a:lnTo>
                  <a:pt x="368" y="497"/>
                </a:lnTo>
                <a:lnTo>
                  <a:pt x="360" y="486"/>
                </a:lnTo>
                <a:lnTo>
                  <a:pt x="351" y="473"/>
                </a:lnTo>
                <a:lnTo>
                  <a:pt x="335" y="450"/>
                </a:lnTo>
                <a:lnTo>
                  <a:pt x="327" y="438"/>
                </a:lnTo>
                <a:lnTo>
                  <a:pt x="320" y="426"/>
                </a:lnTo>
                <a:lnTo>
                  <a:pt x="306" y="402"/>
                </a:lnTo>
                <a:lnTo>
                  <a:pt x="300" y="389"/>
                </a:lnTo>
                <a:lnTo>
                  <a:pt x="293" y="376"/>
                </a:lnTo>
                <a:lnTo>
                  <a:pt x="287" y="363"/>
                </a:lnTo>
                <a:lnTo>
                  <a:pt x="282" y="350"/>
                </a:lnTo>
                <a:lnTo>
                  <a:pt x="276" y="337"/>
                </a:lnTo>
                <a:lnTo>
                  <a:pt x="271" y="323"/>
                </a:lnTo>
                <a:lnTo>
                  <a:pt x="262" y="296"/>
                </a:lnTo>
                <a:lnTo>
                  <a:pt x="258" y="282"/>
                </a:lnTo>
                <a:lnTo>
                  <a:pt x="254" y="268"/>
                </a:lnTo>
                <a:lnTo>
                  <a:pt x="251" y="254"/>
                </a:lnTo>
                <a:lnTo>
                  <a:pt x="248" y="240"/>
                </a:lnTo>
                <a:lnTo>
                  <a:pt x="245" y="225"/>
                </a:lnTo>
                <a:lnTo>
                  <a:pt x="243" y="211"/>
                </a:lnTo>
                <a:lnTo>
                  <a:pt x="241" y="196"/>
                </a:lnTo>
                <a:lnTo>
                  <a:pt x="239" y="181"/>
                </a:lnTo>
                <a:lnTo>
                  <a:pt x="238" y="166"/>
                </a:lnTo>
                <a:lnTo>
                  <a:pt x="237" y="151"/>
                </a:lnTo>
                <a:lnTo>
                  <a:pt x="236" y="121"/>
                </a:lnTo>
                <a:lnTo>
                  <a:pt x="236" y="109"/>
                </a:lnTo>
                <a:lnTo>
                  <a:pt x="234" y="97"/>
                </a:lnTo>
                <a:lnTo>
                  <a:pt x="232" y="91"/>
                </a:lnTo>
                <a:lnTo>
                  <a:pt x="231" y="85"/>
                </a:lnTo>
                <a:lnTo>
                  <a:pt x="227" y="74"/>
                </a:lnTo>
                <a:lnTo>
                  <a:pt x="222" y="63"/>
                </a:lnTo>
                <a:lnTo>
                  <a:pt x="219" y="58"/>
                </a:lnTo>
                <a:lnTo>
                  <a:pt x="216" y="54"/>
                </a:lnTo>
                <a:lnTo>
                  <a:pt x="213" y="49"/>
                </a:lnTo>
                <a:lnTo>
                  <a:pt x="209" y="44"/>
                </a:lnTo>
                <a:lnTo>
                  <a:pt x="202" y="36"/>
                </a:lnTo>
                <a:lnTo>
                  <a:pt x="193" y="28"/>
                </a:lnTo>
                <a:lnTo>
                  <a:pt x="184" y="21"/>
                </a:lnTo>
                <a:lnTo>
                  <a:pt x="174" y="15"/>
                </a:lnTo>
                <a:lnTo>
                  <a:pt x="164" y="10"/>
                </a:lnTo>
                <a:lnTo>
                  <a:pt x="159" y="8"/>
                </a:lnTo>
                <a:lnTo>
                  <a:pt x="153" y="6"/>
                </a:lnTo>
                <a:lnTo>
                  <a:pt x="142" y="3"/>
                </a:lnTo>
                <a:lnTo>
                  <a:pt x="136" y="2"/>
                </a:lnTo>
                <a:lnTo>
                  <a:pt x="130" y="1"/>
                </a:lnTo>
                <a:lnTo>
                  <a:pt x="124" y="1"/>
                </a:lnTo>
                <a:lnTo>
                  <a:pt x="118" y="0"/>
                </a:lnTo>
                <a:lnTo>
                  <a:pt x="106" y="1"/>
                </a:lnTo>
                <a:lnTo>
                  <a:pt x="94" y="3"/>
                </a:lnTo>
                <a:lnTo>
                  <a:pt x="83" y="6"/>
                </a:lnTo>
                <a:lnTo>
                  <a:pt x="72" y="10"/>
                </a:lnTo>
                <a:lnTo>
                  <a:pt x="62" y="15"/>
                </a:lnTo>
                <a:lnTo>
                  <a:pt x="52" y="21"/>
                </a:lnTo>
                <a:lnTo>
                  <a:pt x="48" y="24"/>
                </a:lnTo>
                <a:lnTo>
                  <a:pt x="43" y="28"/>
                </a:lnTo>
                <a:lnTo>
                  <a:pt x="35" y="36"/>
                </a:lnTo>
                <a:lnTo>
                  <a:pt x="31" y="40"/>
                </a:lnTo>
                <a:lnTo>
                  <a:pt x="27" y="44"/>
                </a:lnTo>
                <a:lnTo>
                  <a:pt x="24" y="49"/>
                </a:lnTo>
                <a:lnTo>
                  <a:pt x="20" y="54"/>
                </a:lnTo>
                <a:lnTo>
                  <a:pt x="14" y="63"/>
                </a:lnTo>
                <a:lnTo>
                  <a:pt x="9" y="74"/>
                </a:lnTo>
                <a:lnTo>
                  <a:pt x="5" y="85"/>
                </a:lnTo>
                <a:lnTo>
                  <a:pt x="3" y="97"/>
                </a:lnTo>
                <a:lnTo>
                  <a:pt x="1" y="102"/>
                </a:lnTo>
                <a:lnTo>
                  <a:pt x="1" y="109"/>
                </a:lnTo>
                <a:lnTo>
                  <a:pt x="0" y="115"/>
                </a:lnTo>
                <a:lnTo>
                  <a:pt x="0" y="121"/>
                </a:lnTo>
                <a:lnTo>
                  <a:pt x="0" y="142"/>
                </a:lnTo>
                <a:lnTo>
                  <a:pt x="1" y="164"/>
                </a:lnTo>
                <a:lnTo>
                  <a:pt x="3" y="185"/>
                </a:lnTo>
                <a:lnTo>
                  <a:pt x="4" y="206"/>
                </a:lnTo>
                <a:lnTo>
                  <a:pt x="7" y="226"/>
                </a:lnTo>
                <a:lnTo>
                  <a:pt x="10" y="247"/>
                </a:lnTo>
                <a:lnTo>
                  <a:pt x="13" y="268"/>
                </a:lnTo>
                <a:lnTo>
                  <a:pt x="17" y="288"/>
                </a:lnTo>
                <a:lnTo>
                  <a:pt x="21" y="308"/>
                </a:lnTo>
                <a:lnTo>
                  <a:pt x="26" y="328"/>
                </a:lnTo>
                <a:lnTo>
                  <a:pt x="31" y="348"/>
                </a:lnTo>
                <a:lnTo>
                  <a:pt x="37" y="367"/>
                </a:lnTo>
                <a:lnTo>
                  <a:pt x="43" y="387"/>
                </a:lnTo>
                <a:lnTo>
                  <a:pt x="50" y="406"/>
                </a:lnTo>
                <a:lnTo>
                  <a:pt x="57" y="425"/>
                </a:lnTo>
                <a:lnTo>
                  <a:pt x="64" y="444"/>
                </a:lnTo>
                <a:lnTo>
                  <a:pt x="72" y="462"/>
                </a:lnTo>
                <a:lnTo>
                  <a:pt x="81" y="481"/>
                </a:lnTo>
                <a:lnTo>
                  <a:pt x="89" y="499"/>
                </a:lnTo>
                <a:lnTo>
                  <a:pt x="99" y="517"/>
                </a:lnTo>
                <a:lnTo>
                  <a:pt x="108" y="535"/>
                </a:lnTo>
                <a:lnTo>
                  <a:pt x="118" y="552"/>
                </a:lnTo>
                <a:lnTo>
                  <a:pt x="129" y="569"/>
                </a:lnTo>
                <a:lnTo>
                  <a:pt x="139" y="586"/>
                </a:lnTo>
                <a:lnTo>
                  <a:pt x="151" y="602"/>
                </a:lnTo>
                <a:lnTo>
                  <a:pt x="162" y="618"/>
                </a:lnTo>
                <a:lnTo>
                  <a:pt x="174" y="634"/>
                </a:lnTo>
                <a:lnTo>
                  <a:pt x="186" y="650"/>
                </a:lnTo>
                <a:lnTo>
                  <a:pt x="199" y="665"/>
                </a:lnTo>
                <a:lnTo>
                  <a:pt x="212" y="680"/>
                </a:lnTo>
                <a:lnTo>
                  <a:pt x="225" y="694"/>
                </a:lnTo>
                <a:lnTo>
                  <a:pt x="239" y="709"/>
                </a:lnTo>
                <a:lnTo>
                  <a:pt x="253" y="723"/>
                </a:lnTo>
                <a:lnTo>
                  <a:pt x="267" y="736"/>
                </a:lnTo>
                <a:lnTo>
                  <a:pt x="282" y="749"/>
                </a:lnTo>
                <a:lnTo>
                  <a:pt x="297" y="762"/>
                </a:lnTo>
                <a:lnTo>
                  <a:pt x="312" y="775"/>
                </a:lnTo>
                <a:lnTo>
                  <a:pt x="327" y="787"/>
                </a:lnTo>
                <a:lnTo>
                  <a:pt x="343" y="799"/>
                </a:lnTo>
                <a:lnTo>
                  <a:pt x="359" y="810"/>
                </a:lnTo>
                <a:lnTo>
                  <a:pt x="376" y="821"/>
                </a:lnTo>
                <a:lnTo>
                  <a:pt x="392" y="832"/>
                </a:lnTo>
                <a:lnTo>
                  <a:pt x="409" y="842"/>
                </a:lnTo>
                <a:lnTo>
                  <a:pt x="426" y="852"/>
                </a:lnTo>
                <a:lnTo>
                  <a:pt x="444" y="861"/>
                </a:lnTo>
                <a:lnTo>
                  <a:pt x="462" y="870"/>
                </a:lnTo>
                <a:lnTo>
                  <a:pt x="479" y="879"/>
                </a:lnTo>
                <a:lnTo>
                  <a:pt x="498" y="887"/>
                </a:lnTo>
                <a:lnTo>
                  <a:pt x="516" y="894"/>
                </a:lnTo>
                <a:lnTo>
                  <a:pt x="535" y="902"/>
                </a:lnTo>
                <a:lnTo>
                  <a:pt x="553" y="908"/>
                </a:lnTo>
                <a:lnTo>
                  <a:pt x="572" y="915"/>
                </a:lnTo>
                <a:lnTo>
                  <a:pt x="592" y="921"/>
                </a:lnTo>
                <a:lnTo>
                  <a:pt x="611" y="926"/>
                </a:lnTo>
                <a:lnTo>
                  <a:pt x="631" y="931"/>
                </a:lnTo>
                <a:lnTo>
                  <a:pt x="650" y="935"/>
                </a:lnTo>
                <a:lnTo>
                  <a:pt x="670" y="939"/>
                </a:lnTo>
                <a:lnTo>
                  <a:pt x="690" y="943"/>
                </a:lnTo>
                <a:lnTo>
                  <a:pt x="711" y="945"/>
                </a:lnTo>
                <a:lnTo>
                  <a:pt x="732" y="948"/>
                </a:lnTo>
                <a:lnTo>
                  <a:pt x="753" y="950"/>
                </a:lnTo>
                <a:lnTo>
                  <a:pt x="773" y="951"/>
                </a:lnTo>
                <a:lnTo>
                  <a:pt x="794" y="952"/>
                </a:lnTo>
                <a:lnTo>
                  <a:pt x="815" y="952"/>
                </a:lnTo>
                <a:lnTo>
                  <a:pt x="843" y="952"/>
                </a:lnTo>
                <a:lnTo>
                  <a:pt x="856" y="951"/>
                </a:lnTo>
                <a:lnTo>
                  <a:pt x="870" y="950"/>
                </a:lnTo>
                <a:lnTo>
                  <a:pt x="897" y="948"/>
                </a:lnTo>
                <a:lnTo>
                  <a:pt x="924" y="945"/>
                </a:lnTo>
                <a:lnTo>
                  <a:pt x="951" y="941"/>
                </a:lnTo>
                <a:lnTo>
                  <a:pt x="977" y="936"/>
                </a:lnTo>
                <a:lnTo>
                  <a:pt x="1003" y="930"/>
                </a:lnTo>
                <a:lnTo>
                  <a:pt x="1028" y="923"/>
                </a:lnTo>
                <a:lnTo>
                  <a:pt x="1041" y="919"/>
                </a:lnTo>
                <a:lnTo>
                  <a:pt x="1054" y="916"/>
                </a:lnTo>
                <a:lnTo>
                  <a:pt x="1079" y="907"/>
                </a:lnTo>
                <a:lnTo>
                  <a:pt x="1103" y="898"/>
                </a:lnTo>
                <a:lnTo>
                  <a:pt x="1128" y="888"/>
                </a:lnTo>
                <a:lnTo>
                  <a:pt x="1151" y="878"/>
                </a:lnTo>
                <a:lnTo>
                  <a:pt x="1175" y="866"/>
                </a:lnTo>
                <a:lnTo>
                  <a:pt x="1198" y="854"/>
                </a:lnTo>
                <a:lnTo>
                  <a:pt x="1221" y="841"/>
                </a:lnTo>
                <a:lnTo>
                  <a:pt x="1243" y="828"/>
                </a:lnTo>
                <a:lnTo>
                  <a:pt x="1264" y="813"/>
                </a:lnTo>
                <a:lnTo>
                  <a:pt x="1275" y="806"/>
                </a:lnTo>
                <a:lnTo>
                  <a:pt x="1286" y="798"/>
                </a:lnTo>
                <a:lnTo>
                  <a:pt x="1306" y="783"/>
                </a:lnTo>
                <a:lnTo>
                  <a:pt x="1327" y="767"/>
                </a:lnTo>
                <a:lnTo>
                  <a:pt x="1346" y="750"/>
                </a:lnTo>
                <a:lnTo>
                  <a:pt x="1365" y="732"/>
                </a:lnTo>
                <a:lnTo>
                  <a:pt x="1384" y="714"/>
                </a:lnTo>
                <a:lnTo>
                  <a:pt x="1393" y="705"/>
                </a:lnTo>
                <a:lnTo>
                  <a:pt x="1402" y="695"/>
                </a:lnTo>
                <a:lnTo>
                  <a:pt x="1420" y="676"/>
                </a:lnTo>
                <a:lnTo>
                  <a:pt x="1436" y="656"/>
                </a:lnTo>
                <a:lnTo>
                  <a:pt x="1453" y="636"/>
                </a:lnTo>
                <a:lnTo>
                  <a:pt x="1468" y="615"/>
                </a:lnTo>
                <a:lnTo>
                  <a:pt x="1483" y="594"/>
                </a:lnTo>
                <a:lnTo>
                  <a:pt x="1498" y="572"/>
                </a:lnTo>
                <a:lnTo>
                  <a:pt x="1512" y="550"/>
                </a:lnTo>
                <a:lnTo>
                  <a:pt x="1525" y="572"/>
                </a:lnTo>
                <a:lnTo>
                  <a:pt x="1540" y="594"/>
                </a:lnTo>
                <a:lnTo>
                  <a:pt x="1555" y="615"/>
                </a:lnTo>
                <a:lnTo>
                  <a:pt x="1562" y="626"/>
                </a:lnTo>
                <a:lnTo>
                  <a:pt x="1570" y="636"/>
                </a:lnTo>
                <a:lnTo>
                  <a:pt x="1587" y="656"/>
                </a:lnTo>
                <a:lnTo>
                  <a:pt x="1603" y="676"/>
                </a:lnTo>
                <a:lnTo>
                  <a:pt x="1621" y="695"/>
                </a:lnTo>
                <a:lnTo>
                  <a:pt x="1639" y="714"/>
                </a:lnTo>
                <a:lnTo>
                  <a:pt x="1648" y="723"/>
                </a:lnTo>
                <a:lnTo>
                  <a:pt x="1658" y="732"/>
                </a:lnTo>
                <a:lnTo>
                  <a:pt x="1677" y="750"/>
                </a:lnTo>
                <a:lnTo>
                  <a:pt x="1696" y="767"/>
                </a:lnTo>
                <a:lnTo>
                  <a:pt x="1717" y="783"/>
                </a:lnTo>
                <a:lnTo>
                  <a:pt x="1737" y="798"/>
                </a:lnTo>
                <a:lnTo>
                  <a:pt x="1759" y="813"/>
                </a:lnTo>
                <a:lnTo>
                  <a:pt x="1780" y="828"/>
                </a:lnTo>
                <a:lnTo>
                  <a:pt x="1791" y="834"/>
                </a:lnTo>
                <a:lnTo>
                  <a:pt x="1802" y="841"/>
                </a:lnTo>
                <a:lnTo>
                  <a:pt x="1825" y="854"/>
                </a:lnTo>
                <a:lnTo>
                  <a:pt x="1848" y="866"/>
                </a:lnTo>
                <a:lnTo>
                  <a:pt x="1872" y="878"/>
                </a:lnTo>
                <a:lnTo>
                  <a:pt x="1895" y="888"/>
                </a:lnTo>
                <a:lnTo>
                  <a:pt x="1920" y="898"/>
                </a:lnTo>
                <a:lnTo>
                  <a:pt x="1944" y="907"/>
                </a:lnTo>
                <a:lnTo>
                  <a:pt x="1957" y="912"/>
                </a:lnTo>
                <a:lnTo>
                  <a:pt x="1969" y="916"/>
                </a:lnTo>
                <a:lnTo>
                  <a:pt x="1994" y="923"/>
                </a:lnTo>
                <a:lnTo>
                  <a:pt x="2020" y="930"/>
                </a:lnTo>
                <a:lnTo>
                  <a:pt x="2046" y="936"/>
                </a:lnTo>
                <a:lnTo>
                  <a:pt x="2072" y="941"/>
                </a:lnTo>
                <a:lnTo>
                  <a:pt x="2086" y="943"/>
                </a:lnTo>
                <a:lnTo>
                  <a:pt x="2099" y="945"/>
                </a:lnTo>
                <a:lnTo>
                  <a:pt x="2126" y="948"/>
                </a:lnTo>
                <a:lnTo>
                  <a:pt x="2153" y="950"/>
                </a:lnTo>
                <a:lnTo>
                  <a:pt x="2181" y="952"/>
                </a:lnTo>
                <a:lnTo>
                  <a:pt x="2209" y="952"/>
                </a:lnTo>
                <a:lnTo>
                  <a:pt x="2236" y="952"/>
                </a:lnTo>
                <a:lnTo>
                  <a:pt x="2250" y="951"/>
                </a:lnTo>
                <a:lnTo>
                  <a:pt x="2264" y="950"/>
                </a:lnTo>
                <a:lnTo>
                  <a:pt x="2291" y="948"/>
                </a:lnTo>
                <a:lnTo>
                  <a:pt x="2317" y="945"/>
                </a:lnTo>
                <a:lnTo>
                  <a:pt x="2344" y="941"/>
                </a:lnTo>
                <a:lnTo>
                  <a:pt x="2370" y="936"/>
                </a:lnTo>
                <a:lnTo>
                  <a:pt x="2396" y="930"/>
                </a:lnTo>
                <a:lnTo>
                  <a:pt x="2422" y="923"/>
                </a:lnTo>
                <a:lnTo>
                  <a:pt x="2434" y="920"/>
                </a:lnTo>
                <a:lnTo>
                  <a:pt x="2447" y="916"/>
                </a:lnTo>
                <a:lnTo>
                  <a:pt x="2472" y="907"/>
                </a:lnTo>
                <a:lnTo>
                  <a:pt x="2496" y="898"/>
                </a:lnTo>
                <a:lnTo>
                  <a:pt x="2521" y="889"/>
                </a:lnTo>
                <a:lnTo>
                  <a:pt x="2544" y="878"/>
                </a:lnTo>
                <a:lnTo>
                  <a:pt x="2568" y="867"/>
                </a:lnTo>
                <a:lnTo>
                  <a:pt x="2591" y="854"/>
                </a:lnTo>
                <a:lnTo>
                  <a:pt x="2613" y="842"/>
                </a:lnTo>
                <a:lnTo>
                  <a:pt x="2635" y="828"/>
                </a:lnTo>
                <a:lnTo>
                  <a:pt x="2657" y="814"/>
                </a:lnTo>
                <a:lnTo>
                  <a:pt x="2668" y="807"/>
                </a:lnTo>
                <a:lnTo>
                  <a:pt x="2678" y="799"/>
                </a:lnTo>
                <a:lnTo>
                  <a:pt x="2699" y="784"/>
                </a:lnTo>
                <a:lnTo>
                  <a:pt x="2719" y="767"/>
                </a:lnTo>
                <a:lnTo>
                  <a:pt x="2739" y="751"/>
                </a:lnTo>
                <a:lnTo>
                  <a:pt x="2758" y="733"/>
                </a:lnTo>
                <a:lnTo>
                  <a:pt x="2777" y="715"/>
                </a:lnTo>
                <a:lnTo>
                  <a:pt x="2795" y="697"/>
                </a:lnTo>
                <a:lnTo>
                  <a:pt x="2812" y="677"/>
                </a:lnTo>
                <a:lnTo>
                  <a:pt x="2829" y="658"/>
                </a:lnTo>
                <a:lnTo>
                  <a:pt x="2845" y="637"/>
                </a:lnTo>
                <a:lnTo>
                  <a:pt x="2861" y="617"/>
                </a:lnTo>
                <a:lnTo>
                  <a:pt x="2869" y="606"/>
                </a:lnTo>
                <a:lnTo>
                  <a:pt x="2876" y="595"/>
                </a:lnTo>
                <a:lnTo>
                  <a:pt x="2890" y="574"/>
                </a:lnTo>
                <a:lnTo>
                  <a:pt x="2904" y="551"/>
                </a:lnTo>
                <a:lnTo>
                  <a:pt x="2918" y="574"/>
                </a:lnTo>
                <a:lnTo>
                  <a:pt x="2932" y="595"/>
                </a:lnTo>
                <a:lnTo>
                  <a:pt x="2947" y="617"/>
                </a:lnTo>
                <a:lnTo>
                  <a:pt x="2955" y="627"/>
                </a:lnTo>
                <a:lnTo>
                  <a:pt x="2963" y="637"/>
                </a:lnTo>
                <a:lnTo>
                  <a:pt x="2979" y="658"/>
                </a:lnTo>
                <a:lnTo>
                  <a:pt x="2996" y="677"/>
                </a:lnTo>
                <a:lnTo>
                  <a:pt x="3014" y="697"/>
                </a:lnTo>
                <a:lnTo>
                  <a:pt x="3032" y="715"/>
                </a:lnTo>
                <a:lnTo>
                  <a:pt x="3050" y="733"/>
                </a:lnTo>
                <a:lnTo>
                  <a:pt x="3069" y="751"/>
                </a:lnTo>
                <a:lnTo>
                  <a:pt x="3089" y="767"/>
                </a:lnTo>
                <a:lnTo>
                  <a:pt x="3109" y="784"/>
                </a:lnTo>
                <a:lnTo>
                  <a:pt x="3130" y="799"/>
                </a:lnTo>
                <a:lnTo>
                  <a:pt x="3151" y="814"/>
                </a:lnTo>
                <a:lnTo>
                  <a:pt x="3173" y="828"/>
                </a:lnTo>
                <a:lnTo>
                  <a:pt x="3195" y="842"/>
                </a:lnTo>
                <a:lnTo>
                  <a:pt x="3217" y="854"/>
                </a:lnTo>
                <a:lnTo>
                  <a:pt x="3229" y="861"/>
                </a:lnTo>
                <a:lnTo>
                  <a:pt x="3240" y="867"/>
                </a:lnTo>
                <a:lnTo>
                  <a:pt x="3252" y="872"/>
                </a:lnTo>
                <a:lnTo>
                  <a:pt x="3264" y="878"/>
                </a:lnTo>
                <a:lnTo>
                  <a:pt x="3276" y="883"/>
                </a:lnTo>
                <a:lnTo>
                  <a:pt x="3288" y="889"/>
                </a:lnTo>
                <a:lnTo>
                  <a:pt x="3300" y="894"/>
                </a:lnTo>
                <a:lnTo>
                  <a:pt x="3312" y="898"/>
                </a:lnTo>
                <a:lnTo>
                  <a:pt x="3336" y="907"/>
                </a:lnTo>
                <a:lnTo>
                  <a:pt x="3349" y="912"/>
                </a:lnTo>
                <a:lnTo>
                  <a:pt x="3361" y="916"/>
                </a:lnTo>
                <a:lnTo>
                  <a:pt x="3374" y="920"/>
                </a:lnTo>
                <a:lnTo>
                  <a:pt x="3387" y="923"/>
                </a:lnTo>
                <a:lnTo>
                  <a:pt x="3412" y="930"/>
                </a:lnTo>
                <a:lnTo>
                  <a:pt x="3438" y="936"/>
                </a:lnTo>
                <a:lnTo>
                  <a:pt x="3464" y="941"/>
                </a:lnTo>
                <a:lnTo>
                  <a:pt x="3491" y="945"/>
                </a:lnTo>
                <a:lnTo>
                  <a:pt x="3518" y="948"/>
                </a:lnTo>
                <a:lnTo>
                  <a:pt x="3545" y="950"/>
                </a:lnTo>
                <a:lnTo>
                  <a:pt x="3572" y="952"/>
                </a:lnTo>
                <a:lnTo>
                  <a:pt x="3600" y="952"/>
                </a:lnTo>
                <a:lnTo>
                  <a:pt x="3628" y="952"/>
                </a:lnTo>
                <a:lnTo>
                  <a:pt x="3642" y="951"/>
                </a:lnTo>
                <a:lnTo>
                  <a:pt x="3655" y="950"/>
                </a:lnTo>
                <a:lnTo>
                  <a:pt x="3682" y="948"/>
                </a:lnTo>
                <a:lnTo>
                  <a:pt x="3709" y="945"/>
                </a:lnTo>
                <a:lnTo>
                  <a:pt x="3736" y="941"/>
                </a:lnTo>
                <a:lnTo>
                  <a:pt x="3762" y="936"/>
                </a:lnTo>
                <a:lnTo>
                  <a:pt x="3788" y="930"/>
                </a:lnTo>
                <a:lnTo>
                  <a:pt x="3814" y="923"/>
                </a:lnTo>
                <a:lnTo>
                  <a:pt x="3826" y="920"/>
                </a:lnTo>
                <a:lnTo>
                  <a:pt x="3839" y="916"/>
                </a:lnTo>
                <a:lnTo>
                  <a:pt x="3864" y="907"/>
                </a:lnTo>
                <a:lnTo>
                  <a:pt x="3888" y="898"/>
                </a:lnTo>
                <a:lnTo>
                  <a:pt x="3913" y="888"/>
                </a:lnTo>
                <a:lnTo>
                  <a:pt x="3936" y="878"/>
                </a:lnTo>
                <a:lnTo>
                  <a:pt x="3960" y="866"/>
                </a:lnTo>
                <a:lnTo>
                  <a:pt x="3983" y="854"/>
                </a:lnTo>
                <a:lnTo>
                  <a:pt x="4005" y="841"/>
                </a:lnTo>
                <a:lnTo>
                  <a:pt x="4028" y="828"/>
                </a:lnTo>
                <a:lnTo>
                  <a:pt x="4049" y="814"/>
                </a:lnTo>
                <a:lnTo>
                  <a:pt x="4060" y="806"/>
                </a:lnTo>
                <a:lnTo>
                  <a:pt x="4070" y="799"/>
                </a:lnTo>
                <a:lnTo>
                  <a:pt x="4091" y="783"/>
                </a:lnTo>
                <a:lnTo>
                  <a:pt x="4111" y="767"/>
                </a:lnTo>
                <a:lnTo>
                  <a:pt x="4131" y="750"/>
                </a:lnTo>
                <a:lnTo>
                  <a:pt x="4150" y="733"/>
                </a:lnTo>
                <a:lnTo>
                  <a:pt x="4169" y="715"/>
                </a:lnTo>
                <a:lnTo>
                  <a:pt x="4178" y="705"/>
                </a:lnTo>
                <a:lnTo>
                  <a:pt x="4187" y="696"/>
                </a:lnTo>
                <a:lnTo>
                  <a:pt x="4204" y="677"/>
                </a:lnTo>
                <a:lnTo>
                  <a:pt x="4221" y="657"/>
                </a:lnTo>
                <a:lnTo>
                  <a:pt x="4238" y="637"/>
                </a:lnTo>
                <a:lnTo>
                  <a:pt x="4253" y="616"/>
                </a:lnTo>
                <a:lnTo>
                  <a:pt x="4268" y="595"/>
                </a:lnTo>
                <a:lnTo>
                  <a:pt x="4283" y="573"/>
                </a:lnTo>
                <a:lnTo>
                  <a:pt x="4296" y="550"/>
                </a:lnTo>
                <a:lnTo>
                  <a:pt x="4310" y="573"/>
                </a:lnTo>
                <a:lnTo>
                  <a:pt x="4324" y="595"/>
                </a:lnTo>
                <a:lnTo>
                  <a:pt x="4339" y="616"/>
                </a:lnTo>
                <a:lnTo>
                  <a:pt x="4347" y="626"/>
                </a:lnTo>
                <a:lnTo>
                  <a:pt x="4355" y="637"/>
                </a:lnTo>
                <a:lnTo>
                  <a:pt x="4371" y="657"/>
                </a:lnTo>
                <a:lnTo>
                  <a:pt x="4388" y="677"/>
                </a:lnTo>
                <a:lnTo>
                  <a:pt x="4406" y="696"/>
                </a:lnTo>
                <a:lnTo>
                  <a:pt x="4424" y="715"/>
                </a:lnTo>
                <a:lnTo>
                  <a:pt x="4442" y="733"/>
                </a:lnTo>
                <a:lnTo>
                  <a:pt x="4462" y="750"/>
                </a:lnTo>
                <a:lnTo>
                  <a:pt x="4481" y="767"/>
                </a:lnTo>
                <a:lnTo>
                  <a:pt x="4501" y="783"/>
                </a:lnTo>
                <a:lnTo>
                  <a:pt x="4522" y="799"/>
                </a:lnTo>
                <a:lnTo>
                  <a:pt x="4543" y="814"/>
                </a:lnTo>
                <a:lnTo>
                  <a:pt x="4565" y="828"/>
                </a:lnTo>
                <a:lnTo>
                  <a:pt x="4576" y="835"/>
                </a:lnTo>
                <a:lnTo>
                  <a:pt x="4587" y="841"/>
                </a:lnTo>
                <a:lnTo>
                  <a:pt x="4610" y="854"/>
                </a:lnTo>
                <a:lnTo>
                  <a:pt x="4621" y="860"/>
                </a:lnTo>
                <a:lnTo>
                  <a:pt x="4633" y="866"/>
                </a:lnTo>
                <a:lnTo>
                  <a:pt x="4656" y="878"/>
                </a:lnTo>
                <a:lnTo>
                  <a:pt x="4680" y="888"/>
                </a:lnTo>
                <a:lnTo>
                  <a:pt x="4704" y="898"/>
                </a:lnTo>
                <a:lnTo>
                  <a:pt x="4729" y="907"/>
                </a:lnTo>
                <a:lnTo>
                  <a:pt x="4741" y="912"/>
                </a:lnTo>
                <a:lnTo>
                  <a:pt x="4754" y="916"/>
                </a:lnTo>
                <a:lnTo>
                  <a:pt x="4779" y="923"/>
                </a:lnTo>
                <a:lnTo>
                  <a:pt x="4805" y="930"/>
                </a:lnTo>
                <a:lnTo>
                  <a:pt x="4831" y="936"/>
                </a:lnTo>
                <a:lnTo>
                  <a:pt x="4857" y="941"/>
                </a:lnTo>
                <a:lnTo>
                  <a:pt x="4870" y="943"/>
                </a:lnTo>
                <a:lnTo>
                  <a:pt x="4883" y="945"/>
                </a:lnTo>
                <a:lnTo>
                  <a:pt x="4910" y="948"/>
                </a:lnTo>
                <a:lnTo>
                  <a:pt x="4937" y="950"/>
                </a:lnTo>
                <a:lnTo>
                  <a:pt x="4965" y="952"/>
                </a:lnTo>
                <a:lnTo>
                  <a:pt x="4992" y="952"/>
                </a:lnTo>
                <a:lnTo>
                  <a:pt x="5020" y="952"/>
                </a:lnTo>
                <a:lnTo>
                  <a:pt x="5033" y="951"/>
                </a:lnTo>
                <a:lnTo>
                  <a:pt x="5048" y="950"/>
                </a:lnTo>
                <a:lnTo>
                  <a:pt x="5075" y="948"/>
                </a:lnTo>
                <a:lnTo>
                  <a:pt x="5102" y="945"/>
                </a:lnTo>
                <a:lnTo>
                  <a:pt x="5128" y="941"/>
                </a:lnTo>
                <a:lnTo>
                  <a:pt x="5155" y="936"/>
                </a:lnTo>
                <a:lnTo>
                  <a:pt x="5181" y="930"/>
                </a:lnTo>
                <a:lnTo>
                  <a:pt x="5193" y="927"/>
                </a:lnTo>
                <a:lnTo>
                  <a:pt x="5206" y="923"/>
                </a:lnTo>
                <a:lnTo>
                  <a:pt x="5219" y="920"/>
                </a:lnTo>
                <a:lnTo>
                  <a:pt x="5232" y="916"/>
                </a:lnTo>
                <a:lnTo>
                  <a:pt x="5256" y="907"/>
                </a:lnTo>
                <a:lnTo>
                  <a:pt x="5281" y="898"/>
                </a:lnTo>
                <a:lnTo>
                  <a:pt x="5305" y="888"/>
                </a:lnTo>
                <a:lnTo>
                  <a:pt x="5329" y="878"/>
                </a:lnTo>
                <a:lnTo>
                  <a:pt x="5353" y="866"/>
                </a:lnTo>
                <a:lnTo>
                  <a:pt x="5376" y="854"/>
                </a:lnTo>
                <a:lnTo>
                  <a:pt x="5398" y="841"/>
                </a:lnTo>
                <a:lnTo>
                  <a:pt x="5420" y="828"/>
                </a:lnTo>
                <a:lnTo>
                  <a:pt x="5442" y="814"/>
                </a:lnTo>
                <a:lnTo>
                  <a:pt x="5453" y="806"/>
                </a:lnTo>
                <a:lnTo>
                  <a:pt x="5463" y="799"/>
                </a:lnTo>
                <a:lnTo>
                  <a:pt x="5484" y="783"/>
                </a:lnTo>
                <a:lnTo>
                  <a:pt x="5504" y="767"/>
                </a:lnTo>
                <a:lnTo>
                  <a:pt x="5524" y="750"/>
                </a:lnTo>
                <a:lnTo>
                  <a:pt x="5543" y="733"/>
                </a:lnTo>
                <a:lnTo>
                  <a:pt x="5561" y="715"/>
                </a:lnTo>
                <a:lnTo>
                  <a:pt x="5571" y="705"/>
                </a:lnTo>
                <a:lnTo>
                  <a:pt x="5579" y="696"/>
                </a:lnTo>
                <a:lnTo>
                  <a:pt x="5597" y="677"/>
                </a:lnTo>
                <a:lnTo>
                  <a:pt x="5614" y="657"/>
                </a:lnTo>
                <a:lnTo>
                  <a:pt x="5630" y="637"/>
                </a:lnTo>
                <a:lnTo>
                  <a:pt x="5646" y="616"/>
                </a:lnTo>
                <a:lnTo>
                  <a:pt x="5661" y="595"/>
                </a:lnTo>
                <a:lnTo>
                  <a:pt x="5675" y="573"/>
                </a:lnTo>
                <a:lnTo>
                  <a:pt x="5689" y="551"/>
                </a:lnTo>
                <a:lnTo>
                  <a:pt x="5703" y="573"/>
                </a:lnTo>
                <a:lnTo>
                  <a:pt x="5717" y="595"/>
                </a:lnTo>
                <a:lnTo>
                  <a:pt x="5732" y="616"/>
                </a:lnTo>
                <a:lnTo>
                  <a:pt x="5740" y="626"/>
                </a:lnTo>
                <a:lnTo>
                  <a:pt x="5748" y="637"/>
                </a:lnTo>
                <a:lnTo>
                  <a:pt x="5764" y="657"/>
                </a:lnTo>
                <a:lnTo>
                  <a:pt x="5781" y="677"/>
                </a:lnTo>
                <a:lnTo>
                  <a:pt x="5798" y="696"/>
                </a:lnTo>
                <a:lnTo>
                  <a:pt x="5816" y="715"/>
                </a:lnTo>
                <a:lnTo>
                  <a:pt x="5835" y="733"/>
                </a:lnTo>
                <a:lnTo>
                  <a:pt x="5854" y="750"/>
                </a:lnTo>
                <a:lnTo>
                  <a:pt x="5874" y="767"/>
                </a:lnTo>
                <a:lnTo>
                  <a:pt x="5894" y="783"/>
                </a:lnTo>
                <a:lnTo>
                  <a:pt x="5915" y="799"/>
                </a:lnTo>
                <a:lnTo>
                  <a:pt x="5936" y="814"/>
                </a:lnTo>
                <a:lnTo>
                  <a:pt x="5958" y="828"/>
                </a:lnTo>
                <a:lnTo>
                  <a:pt x="5969" y="835"/>
                </a:lnTo>
                <a:lnTo>
                  <a:pt x="5980" y="841"/>
                </a:lnTo>
                <a:lnTo>
                  <a:pt x="6002" y="854"/>
                </a:lnTo>
                <a:lnTo>
                  <a:pt x="6014" y="860"/>
                </a:lnTo>
                <a:lnTo>
                  <a:pt x="6025" y="866"/>
                </a:lnTo>
                <a:lnTo>
                  <a:pt x="6049" y="878"/>
                </a:lnTo>
                <a:lnTo>
                  <a:pt x="6073" y="888"/>
                </a:lnTo>
                <a:lnTo>
                  <a:pt x="6085" y="893"/>
                </a:lnTo>
                <a:lnTo>
                  <a:pt x="6097" y="898"/>
                </a:lnTo>
                <a:lnTo>
                  <a:pt x="6121" y="907"/>
                </a:lnTo>
                <a:lnTo>
                  <a:pt x="6134" y="912"/>
                </a:lnTo>
                <a:lnTo>
                  <a:pt x="6146" y="916"/>
                </a:lnTo>
                <a:lnTo>
                  <a:pt x="6159" y="920"/>
                </a:lnTo>
                <a:lnTo>
                  <a:pt x="6172" y="923"/>
                </a:lnTo>
                <a:lnTo>
                  <a:pt x="6197" y="930"/>
                </a:lnTo>
                <a:lnTo>
                  <a:pt x="6223" y="936"/>
                </a:lnTo>
                <a:lnTo>
                  <a:pt x="6249" y="941"/>
                </a:lnTo>
                <a:lnTo>
                  <a:pt x="6263" y="943"/>
                </a:lnTo>
                <a:lnTo>
                  <a:pt x="6276" y="945"/>
                </a:lnTo>
                <a:lnTo>
                  <a:pt x="6303" y="948"/>
                </a:lnTo>
                <a:lnTo>
                  <a:pt x="6330" y="950"/>
                </a:lnTo>
                <a:lnTo>
                  <a:pt x="6357" y="952"/>
                </a:lnTo>
                <a:lnTo>
                  <a:pt x="6385" y="952"/>
                </a:lnTo>
                <a:lnTo>
                  <a:pt x="6406" y="952"/>
                </a:lnTo>
                <a:lnTo>
                  <a:pt x="6427" y="951"/>
                </a:lnTo>
                <a:lnTo>
                  <a:pt x="6447" y="950"/>
                </a:lnTo>
                <a:lnTo>
                  <a:pt x="6468" y="948"/>
                </a:lnTo>
                <a:lnTo>
                  <a:pt x="6489" y="945"/>
                </a:lnTo>
                <a:lnTo>
                  <a:pt x="6510" y="943"/>
                </a:lnTo>
                <a:lnTo>
                  <a:pt x="6530" y="939"/>
                </a:lnTo>
                <a:lnTo>
                  <a:pt x="6550" y="935"/>
                </a:lnTo>
                <a:lnTo>
                  <a:pt x="6569" y="931"/>
                </a:lnTo>
                <a:lnTo>
                  <a:pt x="6589" y="926"/>
                </a:lnTo>
                <a:lnTo>
                  <a:pt x="6608" y="921"/>
                </a:lnTo>
                <a:lnTo>
                  <a:pt x="6628" y="915"/>
                </a:lnTo>
                <a:lnTo>
                  <a:pt x="6647" y="908"/>
                </a:lnTo>
                <a:lnTo>
                  <a:pt x="6665" y="902"/>
                </a:lnTo>
                <a:lnTo>
                  <a:pt x="6684" y="894"/>
                </a:lnTo>
                <a:lnTo>
                  <a:pt x="6702" y="887"/>
                </a:lnTo>
                <a:lnTo>
                  <a:pt x="6720" y="879"/>
                </a:lnTo>
                <a:lnTo>
                  <a:pt x="6738" y="870"/>
                </a:lnTo>
                <a:lnTo>
                  <a:pt x="6756" y="861"/>
                </a:lnTo>
                <a:lnTo>
                  <a:pt x="6773" y="852"/>
                </a:lnTo>
                <a:lnTo>
                  <a:pt x="6791" y="842"/>
                </a:lnTo>
                <a:lnTo>
                  <a:pt x="6808" y="832"/>
                </a:lnTo>
                <a:lnTo>
                  <a:pt x="6841" y="810"/>
                </a:lnTo>
                <a:lnTo>
                  <a:pt x="6857" y="799"/>
                </a:lnTo>
                <a:lnTo>
                  <a:pt x="6872" y="787"/>
                </a:lnTo>
                <a:lnTo>
                  <a:pt x="6888" y="775"/>
                </a:lnTo>
                <a:lnTo>
                  <a:pt x="6903" y="762"/>
                </a:lnTo>
                <a:lnTo>
                  <a:pt x="6918" y="749"/>
                </a:lnTo>
                <a:lnTo>
                  <a:pt x="6933" y="736"/>
                </a:lnTo>
                <a:lnTo>
                  <a:pt x="6947" y="723"/>
                </a:lnTo>
                <a:lnTo>
                  <a:pt x="6961" y="709"/>
                </a:lnTo>
                <a:lnTo>
                  <a:pt x="6975" y="694"/>
                </a:lnTo>
                <a:lnTo>
                  <a:pt x="6988" y="680"/>
                </a:lnTo>
                <a:lnTo>
                  <a:pt x="7001" y="665"/>
                </a:lnTo>
                <a:lnTo>
                  <a:pt x="7014" y="650"/>
                </a:lnTo>
                <a:lnTo>
                  <a:pt x="7026" y="634"/>
                </a:lnTo>
                <a:lnTo>
                  <a:pt x="7038" y="618"/>
                </a:lnTo>
                <a:lnTo>
                  <a:pt x="7049" y="602"/>
                </a:lnTo>
                <a:lnTo>
                  <a:pt x="7061" y="586"/>
                </a:lnTo>
                <a:lnTo>
                  <a:pt x="7071" y="569"/>
                </a:lnTo>
                <a:lnTo>
                  <a:pt x="7082" y="552"/>
                </a:lnTo>
                <a:lnTo>
                  <a:pt x="7092" y="535"/>
                </a:lnTo>
                <a:lnTo>
                  <a:pt x="7101" y="517"/>
                </a:lnTo>
                <a:lnTo>
                  <a:pt x="7111" y="499"/>
                </a:lnTo>
                <a:lnTo>
                  <a:pt x="7119" y="481"/>
                </a:lnTo>
                <a:lnTo>
                  <a:pt x="7128" y="462"/>
                </a:lnTo>
                <a:lnTo>
                  <a:pt x="7136" y="444"/>
                </a:lnTo>
                <a:lnTo>
                  <a:pt x="7143" y="425"/>
                </a:lnTo>
                <a:lnTo>
                  <a:pt x="7150" y="406"/>
                </a:lnTo>
                <a:lnTo>
                  <a:pt x="7157" y="387"/>
                </a:lnTo>
                <a:lnTo>
                  <a:pt x="7163" y="367"/>
                </a:lnTo>
                <a:lnTo>
                  <a:pt x="7169" y="348"/>
                </a:lnTo>
                <a:lnTo>
                  <a:pt x="7174" y="328"/>
                </a:lnTo>
                <a:lnTo>
                  <a:pt x="7179" y="308"/>
                </a:lnTo>
                <a:lnTo>
                  <a:pt x="7183" y="288"/>
                </a:lnTo>
                <a:lnTo>
                  <a:pt x="7187" y="268"/>
                </a:lnTo>
                <a:lnTo>
                  <a:pt x="7190" y="247"/>
                </a:lnTo>
                <a:lnTo>
                  <a:pt x="7193" y="226"/>
                </a:lnTo>
                <a:lnTo>
                  <a:pt x="7196" y="206"/>
                </a:lnTo>
                <a:lnTo>
                  <a:pt x="7197" y="185"/>
                </a:lnTo>
                <a:lnTo>
                  <a:pt x="7199" y="164"/>
                </a:lnTo>
                <a:lnTo>
                  <a:pt x="7200" y="142"/>
                </a:lnTo>
                <a:lnTo>
                  <a:pt x="7200" y="121"/>
                </a:lnTo>
                <a:close/>
              </a:path>
            </a:pathLst>
          </a:custGeom>
          <a:solidFill>
            <a:srgbClr val="000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27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6724" y="2002631"/>
            <a:ext cx="4530725" cy="2852737"/>
          </a:xfrm>
        </p:spPr>
        <p:txBody>
          <a:bodyPr anchor="t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EditPoints="1"/>
          </p:cNvSpPr>
          <p:nvPr userDrawn="1"/>
        </p:nvSpPr>
        <p:spPr bwMode="auto">
          <a:xfrm>
            <a:off x="6816725" y="692620"/>
            <a:ext cx="646113" cy="506413"/>
          </a:xfrm>
          <a:custGeom>
            <a:avLst/>
            <a:gdLst>
              <a:gd name="T0" fmla="*/ 3332 w 4887"/>
              <a:gd name="T1" fmla="*/ 2817 h 3825"/>
              <a:gd name="T2" fmla="*/ 2984 w 4887"/>
              <a:gd name="T3" fmla="*/ 3046 h 3825"/>
              <a:gd name="T4" fmla="*/ 2862 w 4887"/>
              <a:gd name="T5" fmla="*/ 3207 h 3825"/>
              <a:gd name="T6" fmla="*/ 2826 w 4887"/>
              <a:gd name="T7" fmla="*/ 3421 h 3825"/>
              <a:gd name="T8" fmla="*/ 2894 w 4887"/>
              <a:gd name="T9" fmla="*/ 3640 h 3825"/>
              <a:gd name="T10" fmla="*/ 3088 w 4887"/>
              <a:gd name="T11" fmla="*/ 3795 h 3825"/>
              <a:gd name="T12" fmla="*/ 3352 w 4887"/>
              <a:gd name="T13" fmla="*/ 3820 h 3825"/>
              <a:gd name="T14" fmla="*/ 3650 w 4887"/>
              <a:gd name="T15" fmla="*/ 3723 h 3825"/>
              <a:gd name="T16" fmla="*/ 3974 w 4887"/>
              <a:gd name="T17" fmla="*/ 3503 h 3825"/>
              <a:gd name="T18" fmla="*/ 4267 w 4887"/>
              <a:gd name="T19" fmla="*/ 3205 h 3825"/>
              <a:gd name="T20" fmla="*/ 4538 w 4887"/>
              <a:gd name="T21" fmla="*/ 2801 h 3825"/>
              <a:gd name="T22" fmla="*/ 4751 w 4887"/>
              <a:gd name="T23" fmla="*/ 2321 h 3825"/>
              <a:gd name="T24" fmla="*/ 4867 w 4887"/>
              <a:gd name="T25" fmla="*/ 1802 h 3825"/>
              <a:gd name="T26" fmla="*/ 4883 w 4887"/>
              <a:gd name="T27" fmla="*/ 1279 h 3825"/>
              <a:gd name="T28" fmla="*/ 4813 w 4887"/>
              <a:gd name="T29" fmla="*/ 832 h 3825"/>
              <a:gd name="T30" fmla="*/ 4642 w 4887"/>
              <a:gd name="T31" fmla="*/ 450 h 3825"/>
              <a:gd name="T32" fmla="*/ 4384 w 4887"/>
              <a:gd name="T33" fmla="*/ 178 h 3825"/>
              <a:gd name="T34" fmla="*/ 4090 w 4887"/>
              <a:gd name="T35" fmla="*/ 37 h 3825"/>
              <a:gd name="T36" fmla="*/ 3754 w 4887"/>
              <a:gd name="T37" fmla="*/ 1 h 3825"/>
              <a:gd name="T38" fmla="*/ 3439 w 4887"/>
              <a:gd name="T39" fmla="*/ 61 h 3825"/>
              <a:gd name="T40" fmla="*/ 3168 w 4887"/>
              <a:gd name="T41" fmla="*/ 212 h 3825"/>
              <a:gd name="T42" fmla="*/ 2951 w 4887"/>
              <a:gd name="T43" fmla="*/ 443 h 3825"/>
              <a:gd name="T44" fmla="*/ 2829 w 4887"/>
              <a:gd name="T45" fmla="*/ 717 h 3825"/>
              <a:gd name="T46" fmla="*/ 2803 w 4887"/>
              <a:gd name="T47" fmla="*/ 1031 h 3825"/>
              <a:gd name="T48" fmla="*/ 2874 w 4887"/>
              <a:gd name="T49" fmla="*/ 1329 h 3825"/>
              <a:gd name="T50" fmla="*/ 3043 w 4887"/>
              <a:gd name="T51" fmla="*/ 1589 h 3825"/>
              <a:gd name="T52" fmla="*/ 3287 w 4887"/>
              <a:gd name="T53" fmla="*/ 1796 h 3825"/>
              <a:gd name="T54" fmla="*/ 3556 w 4887"/>
              <a:gd name="T55" fmla="*/ 1909 h 3825"/>
              <a:gd name="T56" fmla="*/ 3822 w 4887"/>
              <a:gd name="T57" fmla="*/ 2025 h 3825"/>
              <a:gd name="T58" fmla="*/ 3747 w 4887"/>
              <a:gd name="T59" fmla="*/ 2331 h 3825"/>
              <a:gd name="T60" fmla="*/ 765 w 4887"/>
              <a:gd name="T61" fmla="*/ 2602 h 3825"/>
              <a:gd name="T62" fmla="*/ 407 w 4887"/>
              <a:gd name="T63" fmla="*/ 2902 h 3825"/>
              <a:gd name="T64" fmla="*/ 138 w 4887"/>
              <a:gd name="T65" fmla="*/ 3088 h 3825"/>
              <a:gd name="T66" fmla="*/ 42 w 4887"/>
              <a:gd name="T67" fmla="*/ 3264 h 3825"/>
              <a:gd name="T68" fmla="*/ 38 w 4887"/>
              <a:gd name="T69" fmla="*/ 3505 h 3825"/>
              <a:gd name="T70" fmla="*/ 165 w 4887"/>
              <a:gd name="T71" fmla="*/ 3716 h 3825"/>
              <a:gd name="T72" fmla="*/ 377 w 4887"/>
              <a:gd name="T73" fmla="*/ 3817 h 3825"/>
              <a:gd name="T74" fmla="*/ 631 w 4887"/>
              <a:gd name="T75" fmla="*/ 3804 h 3825"/>
              <a:gd name="T76" fmla="*/ 935 w 4887"/>
              <a:gd name="T77" fmla="*/ 3671 h 3825"/>
              <a:gd name="T78" fmla="*/ 1285 w 4887"/>
              <a:gd name="T79" fmla="*/ 3393 h 3825"/>
              <a:gd name="T80" fmla="*/ 1601 w 4887"/>
              <a:gd name="T81" fmla="*/ 3005 h 3825"/>
              <a:gd name="T82" fmla="*/ 1879 w 4887"/>
              <a:gd name="T83" fmla="*/ 2485 h 3825"/>
              <a:gd name="T84" fmla="*/ 2023 w 4887"/>
              <a:gd name="T85" fmla="*/ 2017 h 3825"/>
              <a:gd name="T86" fmla="*/ 2080 w 4887"/>
              <a:gd name="T87" fmla="*/ 1525 h 3825"/>
              <a:gd name="T88" fmla="*/ 2052 w 4887"/>
              <a:gd name="T89" fmla="*/ 1050 h 3825"/>
              <a:gd name="T90" fmla="*/ 1938 w 4887"/>
              <a:gd name="T91" fmla="*/ 651 h 3825"/>
              <a:gd name="T92" fmla="*/ 1720 w 4887"/>
              <a:gd name="T93" fmla="*/ 314 h 3825"/>
              <a:gd name="T94" fmla="*/ 1433 w 4887"/>
              <a:gd name="T95" fmla="*/ 96 h 3825"/>
              <a:gd name="T96" fmla="*/ 1087 w 4887"/>
              <a:gd name="T97" fmla="*/ 3 h 3825"/>
              <a:gd name="T98" fmla="*/ 750 w 4887"/>
              <a:gd name="T99" fmla="*/ 26 h 3825"/>
              <a:gd name="T100" fmla="*/ 443 w 4887"/>
              <a:gd name="T101" fmla="*/ 154 h 3825"/>
              <a:gd name="T102" fmla="*/ 206 w 4887"/>
              <a:gd name="T103" fmla="*/ 363 h 3825"/>
              <a:gd name="T104" fmla="*/ 48 w 4887"/>
              <a:gd name="T105" fmla="*/ 647 h 3825"/>
              <a:gd name="T106" fmla="*/ 0 w 4887"/>
              <a:gd name="T107" fmla="*/ 956 h 3825"/>
              <a:gd name="T108" fmla="*/ 48 w 4887"/>
              <a:gd name="T109" fmla="*/ 1260 h 3825"/>
              <a:gd name="T110" fmla="*/ 177 w 4887"/>
              <a:gd name="T111" fmla="*/ 1509 h 3825"/>
              <a:gd name="T112" fmla="*/ 401 w 4887"/>
              <a:gd name="T113" fmla="*/ 1740 h 3825"/>
              <a:gd name="T114" fmla="*/ 698 w 4887"/>
              <a:gd name="T115" fmla="*/ 1897 h 3825"/>
              <a:gd name="T116" fmla="*/ 1028 w 4887"/>
              <a:gd name="T117" fmla="*/ 1978 h 3825"/>
              <a:gd name="T118" fmla="*/ 950 w 4887"/>
              <a:gd name="T119" fmla="*/ 2310 h 3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87" h="3825">
                <a:moveTo>
                  <a:pt x="3627" y="2540"/>
                </a:moveTo>
                <a:lnTo>
                  <a:pt x="3615" y="2554"/>
                </a:lnTo>
                <a:lnTo>
                  <a:pt x="3605" y="2569"/>
                </a:lnTo>
                <a:lnTo>
                  <a:pt x="3580" y="2596"/>
                </a:lnTo>
                <a:lnTo>
                  <a:pt x="3567" y="2610"/>
                </a:lnTo>
                <a:lnTo>
                  <a:pt x="3554" y="2624"/>
                </a:lnTo>
                <a:lnTo>
                  <a:pt x="3527" y="2653"/>
                </a:lnTo>
                <a:lnTo>
                  <a:pt x="3498" y="2681"/>
                </a:lnTo>
                <a:lnTo>
                  <a:pt x="3467" y="2708"/>
                </a:lnTo>
                <a:lnTo>
                  <a:pt x="3436" y="2736"/>
                </a:lnTo>
                <a:lnTo>
                  <a:pt x="3403" y="2763"/>
                </a:lnTo>
                <a:lnTo>
                  <a:pt x="3368" y="2790"/>
                </a:lnTo>
                <a:lnTo>
                  <a:pt x="3332" y="2817"/>
                </a:lnTo>
                <a:lnTo>
                  <a:pt x="3296" y="2844"/>
                </a:lnTo>
                <a:lnTo>
                  <a:pt x="3257" y="2871"/>
                </a:lnTo>
                <a:lnTo>
                  <a:pt x="3216" y="2897"/>
                </a:lnTo>
                <a:lnTo>
                  <a:pt x="3195" y="2911"/>
                </a:lnTo>
                <a:lnTo>
                  <a:pt x="3175" y="2924"/>
                </a:lnTo>
                <a:lnTo>
                  <a:pt x="3131" y="2951"/>
                </a:lnTo>
                <a:lnTo>
                  <a:pt x="3086" y="2977"/>
                </a:lnTo>
                <a:lnTo>
                  <a:pt x="3055" y="2996"/>
                </a:lnTo>
                <a:lnTo>
                  <a:pt x="3040" y="3004"/>
                </a:lnTo>
                <a:lnTo>
                  <a:pt x="3025" y="3014"/>
                </a:lnTo>
                <a:lnTo>
                  <a:pt x="3011" y="3025"/>
                </a:lnTo>
                <a:lnTo>
                  <a:pt x="2997" y="3035"/>
                </a:lnTo>
                <a:lnTo>
                  <a:pt x="2984" y="3046"/>
                </a:lnTo>
                <a:lnTo>
                  <a:pt x="2973" y="3056"/>
                </a:lnTo>
                <a:lnTo>
                  <a:pt x="2961" y="3067"/>
                </a:lnTo>
                <a:lnTo>
                  <a:pt x="2949" y="3079"/>
                </a:lnTo>
                <a:lnTo>
                  <a:pt x="2938" y="3090"/>
                </a:lnTo>
                <a:lnTo>
                  <a:pt x="2927" y="3102"/>
                </a:lnTo>
                <a:lnTo>
                  <a:pt x="2917" y="3115"/>
                </a:lnTo>
                <a:lnTo>
                  <a:pt x="2908" y="3127"/>
                </a:lnTo>
                <a:lnTo>
                  <a:pt x="2899" y="3140"/>
                </a:lnTo>
                <a:lnTo>
                  <a:pt x="2890" y="3153"/>
                </a:lnTo>
                <a:lnTo>
                  <a:pt x="2883" y="3166"/>
                </a:lnTo>
                <a:lnTo>
                  <a:pt x="2875" y="3180"/>
                </a:lnTo>
                <a:lnTo>
                  <a:pt x="2869" y="3193"/>
                </a:lnTo>
                <a:lnTo>
                  <a:pt x="2862" y="3207"/>
                </a:lnTo>
                <a:lnTo>
                  <a:pt x="2856" y="3222"/>
                </a:lnTo>
                <a:lnTo>
                  <a:pt x="2850" y="3236"/>
                </a:lnTo>
                <a:lnTo>
                  <a:pt x="2846" y="3251"/>
                </a:lnTo>
                <a:lnTo>
                  <a:pt x="2842" y="3266"/>
                </a:lnTo>
                <a:lnTo>
                  <a:pt x="2837" y="3282"/>
                </a:lnTo>
                <a:lnTo>
                  <a:pt x="2834" y="3298"/>
                </a:lnTo>
                <a:lnTo>
                  <a:pt x="2832" y="3314"/>
                </a:lnTo>
                <a:lnTo>
                  <a:pt x="2830" y="3330"/>
                </a:lnTo>
                <a:lnTo>
                  <a:pt x="2828" y="3347"/>
                </a:lnTo>
                <a:lnTo>
                  <a:pt x="2827" y="3364"/>
                </a:lnTo>
                <a:lnTo>
                  <a:pt x="2826" y="3380"/>
                </a:lnTo>
                <a:lnTo>
                  <a:pt x="2826" y="3398"/>
                </a:lnTo>
                <a:lnTo>
                  <a:pt x="2826" y="3421"/>
                </a:lnTo>
                <a:lnTo>
                  <a:pt x="2828" y="3443"/>
                </a:lnTo>
                <a:lnTo>
                  <a:pt x="2830" y="3466"/>
                </a:lnTo>
                <a:lnTo>
                  <a:pt x="2831" y="3475"/>
                </a:lnTo>
                <a:lnTo>
                  <a:pt x="2833" y="3486"/>
                </a:lnTo>
                <a:lnTo>
                  <a:pt x="2837" y="3508"/>
                </a:lnTo>
                <a:lnTo>
                  <a:pt x="2843" y="3527"/>
                </a:lnTo>
                <a:lnTo>
                  <a:pt x="2848" y="3548"/>
                </a:lnTo>
                <a:lnTo>
                  <a:pt x="2856" y="3567"/>
                </a:lnTo>
                <a:lnTo>
                  <a:pt x="2859" y="3576"/>
                </a:lnTo>
                <a:lnTo>
                  <a:pt x="2863" y="3586"/>
                </a:lnTo>
                <a:lnTo>
                  <a:pt x="2873" y="3604"/>
                </a:lnTo>
                <a:lnTo>
                  <a:pt x="2883" y="3623"/>
                </a:lnTo>
                <a:lnTo>
                  <a:pt x="2894" y="3640"/>
                </a:lnTo>
                <a:lnTo>
                  <a:pt x="2906" y="3656"/>
                </a:lnTo>
                <a:lnTo>
                  <a:pt x="2919" y="3672"/>
                </a:lnTo>
                <a:lnTo>
                  <a:pt x="2931" y="3689"/>
                </a:lnTo>
                <a:lnTo>
                  <a:pt x="2947" y="3704"/>
                </a:lnTo>
                <a:lnTo>
                  <a:pt x="2962" y="3719"/>
                </a:lnTo>
                <a:lnTo>
                  <a:pt x="2978" y="3732"/>
                </a:lnTo>
                <a:lnTo>
                  <a:pt x="2994" y="3745"/>
                </a:lnTo>
                <a:lnTo>
                  <a:pt x="3013" y="3757"/>
                </a:lnTo>
                <a:lnTo>
                  <a:pt x="3030" y="3768"/>
                </a:lnTo>
                <a:lnTo>
                  <a:pt x="3048" y="3777"/>
                </a:lnTo>
                <a:lnTo>
                  <a:pt x="3058" y="3783"/>
                </a:lnTo>
                <a:lnTo>
                  <a:pt x="3068" y="3787"/>
                </a:lnTo>
                <a:lnTo>
                  <a:pt x="3088" y="3795"/>
                </a:lnTo>
                <a:lnTo>
                  <a:pt x="3109" y="3802"/>
                </a:lnTo>
                <a:lnTo>
                  <a:pt x="3130" y="3808"/>
                </a:lnTo>
                <a:lnTo>
                  <a:pt x="3152" y="3813"/>
                </a:lnTo>
                <a:lnTo>
                  <a:pt x="3175" y="3817"/>
                </a:lnTo>
                <a:lnTo>
                  <a:pt x="3185" y="3820"/>
                </a:lnTo>
                <a:lnTo>
                  <a:pt x="3197" y="3821"/>
                </a:lnTo>
                <a:lnTo>
                  <a:pt x="3221" y="3823"/>
                </a:lnTo>
                <a:lnTo>
                  <a:pt x="3246" y="3825"/>
                </a:lnTo>
                <a:lnTo>
                  <a:pt x="3271" y="3825"/>
                </a:lnTo>
                <a:lnTo>
                  <a:pt x="3291" y="3825"/>
                </a:lnTo>
                <a:lnTo>
                  <a:pt x="3311" y="3824"/>
                </a:lnTo>
                <a:lnTo>
                  <a:pt x="3331" y="3823"/>
                </a:lnTo>
                <a:lnTo>
                  <a:pt x="3352" y="3820"/>
                </a:lnTo>
                <a:lnTo>
                  <a:pt x="3372" y="3817"/>
                </a:lnTo>
                <a:lnTo>
                  <a:pt x="3393" y="3814"/>
                </a:lnTo>
                <a:lnTo>
                  <a:pt x="3413" y="3810"/>
                </a:lnTo>
                <a:lnTo>
                  <a:pt x="3434" y="3806"/>
                </a:lnTo>
                <a:lnTo>
                  <a:pt x="3456" y="3800"/>
                </a:lnTo>
                <a:lnTo>
                  <a:pt x="3476" y="3794"/>
                </a:lnTo>
                <a:lnTo>
                  <a:pt x="3498" y="3787"/>
                </a:lnTo>
                <a:lnTo>
                  <a:pt x="3519" y="3780"/>
                </a:lnTo>
                <a:lnTo>
                  <a:pt x="3563" y="3763"/>
                </a:lnTo>
                <a:lnTo>
                  <a:pt x="3584" y="3755"/>
                </a:lnTo>
                <a:lnTo>
                  <a:pt x="3606" y="3745"/>
                </a:lnTo>
                <a:lnTo>
                  <a:pt x="3627" y="3734"/>
                </a:lnTo>
                <a:lnTo>
                  <a:pt x="3650" y="3723"/>
                </a:lnTo>
                <a:lnTo>
                  <a:pt x="3673" y="3711"/>
                </a:lnTo>
                <a:lnTo>
                  <a:pt x="3694" y="3699"/>
                </a:lnTo>
                <a:lnTo>
                  <a:pt x="3717" y="3686"/>
                </a:lnTo>
                <a:lnTo>
                  <a:pt x="3740" y="3673"/>
                </a:lnTo>
                <a:lnTo>
                  <a:pt x="3762" y="3659"/>
                </a:lnTo>
                <a:lnTo>
                  <a:pt x="3786" y="3644"/>
                </a:lnTo>
                <a:lnTo>
                  <a:pt x="3809" y="3629"/>
                </a:lnTo>
                <a:lnTo>
                  <a:pt x="3832" y="3613"/>
                </a:lnTo>
                <a:lnTo>
                  <a:pt x="3879" y="3578"/>
                </a:lnTo>
                <a:lnTo>
                  <a:pt x="3903" y="3561"/>
                </a:lnTo>
                <a:lnTo>
                  <a:pt x="3927" y="3542"/>
                </a:lnTo>
                <a:lnTo>
                  <a:pt x="3950" y="3523"/>
                </a:lnTo>
                <a:lnTo>
                  <a:pt x="3974" y="3503"/>
                </a:lnTo>
                <a:lnTo>
                  <a:pt x="3998" y="3483"/>
                </a:lnTo>
                <a:lnTo>
                  <a:pt x="4022" y="3462"/>
                </a:lnTo>
                <a:lnTo>
                  <a:pt x="4046" y="3441"/>
                </a:lnTo>
                <a:lnTo>
                  <a:pt x="4068" y="3419"/>
                </a:lnTo>
                <a:lnTo>
                  <a:pt x="4092" y="3397"/>
                </a:lnTo>
                <a:lnTo>
                  <a:pt x="4115" y="3375"/>
                </a:lnTo>
                <a:lnTo>
                  <a:pt x="4136" y="3352"/>
                </a:lnTo>
                <a:lnTo>
                  <a:pt x="4159" y="3328"/>
                </a:lnTo>
                <a:lnTo>
                  <a:pt x="4181" y="3304"/>
                </a:lnTo>
                <a:lnTo>
                  <a:pt x="4203" y="3280"/>
                </a:lnTo>
                <a:lnTo>
                  <a:pt x="4225" y="3256"/>
                </a:lnTo>
                <a:lnTo>
                  <a:pt x="4245" y="3231"/>
                </a:lnTo>
                <a:lnTo>
                  <a:pt x="4267" y="3205"/>
                </a:lnTo>
                <a:lnTo>
                  <a:pt x="4288" y="3179"/>
                </a:lnTo>
                <a:lnTo>
                  <a:pt x="4308" y="3153"/>
                </a:lnTo>
                <a:lnTo>
                  <a:pt x="4329" y="3126"/>
                </a:lnTo>
                <a:lnTo>
                  <a:pt x="4349" y="3099"/>
                </a:lnTo>
                <a:lnTo>
                  <a:pt x="4369" y="3070"/>
                </a:lnTo>
                <a:lnTo>
                  <a:pt x="4389" y="3042"/>
                </a:lnTo>
                <a:lnTo>
                  <a:pt x="4409" y="3013"/>
                </a:lnTo>
                <a:lnTo>
                  <a:pt x="4427" y="2985"/>
                </a:lnTo>
                <a:lnTo>
                  <a:pt x="4446" y="2955"/>
                </a:lnTo>
                <a:lnTo>
                  <a:pt x="4465" y="2925"/>
                </a:lnTo>
                <a:lnTo>
                  <a:pt x="4483" y="2895"/>
                </a:lnTo>
                <a:lnTo>
                  <a:pt x="4520" y="2832"/>
                </a:lnTo>
                <a:lnTo>
                  <a:pt x="4538" y="2801"/>
                </a:lnTo>
                <a:lnTo>
                  <a:pt x="4556" y="2768"/>
                </a:lnTo>
                <a:lnTo>
                  <a:pt x="4573" y="2736"/>
                </a:lnTo>
                <a:lnTo>
                  <a:pt x="4590" y="2703"/>
                </a:lnTo>
                <a:lnTo>
                  <a:pt x="4624" y="2636"/>
                </a:lnTo>
                <a:lnTo>
                  <a:pt x="4640" y="2602"/>
                </a:lnTo>
                <a:lnTo>
                  <a:pt x="4655" y="2567"/>
                </a:lnTo>
                <a:lnTo>
                  <a:pt x="4670" y="2533"/>
                </a:lnTo>
                <a:lnTo>
                  <a:pt x="4685" y="2498"/>
                </a:lnTo>
                <a:lnTo>
                  <a:pt x="4699" y="2463"/>
                </a:lnTo>
                <a:lnTo>
                  <a:pt x="4713" y="2428"/>
                </a:lnTo>
                <a:lnTo>
                  <a:pt x="4726" y="2393"/>
                </a:lnTo>
                <a:lnTo>
                  <a:pt x="4739" y="2357"/>
                </a:lnTo>
                <a:lnTo>
                  <a:pt x="4751" y="2321"/>
                </a:lnTo>
                <a:lnTo>
                  <a:pt x="4762" y="2286"/>
                </a:lnTo>
                <a:lnTo>
                  <a:pt x="4774" y="2250"/>
                </a:lnTo>
                <a:lnTo>
                  <a:pt x="4785" y="2213"/>
                </a:lnTo>
                <a:lnTo>
                  <a:pt x="4794" y="2177"/>
                </a:lnTo>
                <a:lnTo>
                  <a:pt x="4804" y="2141"/>
                </a:lnTo>
                <a:lnTo>
                  <a:pt x="4813" y="2104"/>
                </a:lnTo>
                <a:lnTo>
                  <a:pt x="4821" y="2066"/>
                </a:lnTo>
                <a:lnTo>
                  <a:pt x="4836" y="1991"/>
                </a:lnTo>
                <a:lnTo>
                  <a:pt x="4844" y="1954"/>
                </a:lnTo>
                <a:lnTo>
                  <a:pt x="4851" y="1916"/>
                </a:lnTo>
                <a:lnTo>
                  <a:pt x="4856" y="1879"/>
                </a:lnTo>
                <a:lnTo>
                  <a:pt x="4861" y="1840"/>
                </a:lnTo>
                <a:lnTo>
                  <a:pt x="4867" y="1802"/>
                </a:lnTo>
                <a:lnTo>
                  <a:pt x="4871" y="1763"/>
                </a:lnTo>
                <a:lnTo>
                  <a:pt x="4874" y="1724"/>
                </a:lnTo>
                <a:lnTo>
                  <a:pt x="4878" y="1685"/>
                </a:lnTo>
                <a:lnTo>
                  <a:pt x="4881" y="1646"/>
                </a:lnTo>
                <a:lnTo>
                  <a:pt x="4883" y="1607"/>
                </a:lnTo>
                <a:lnTo>
                  <a:pt x="4885" y="1567"/>
                </a:lnTo>
                <a:lnTo>
                  <a:pt x="4886" y="1527"/>
                </a:lnTo>
                <a:lnTo>
                  <a:pt x="4887" y="1488"/>
                </a:lnTo>
                <a:lnTo>
                  <a:pt x="4887" y="1447"/>
                </a:lnTo>
                <a:lnTo>
                  <a:pt x="4887" y="1404"/>
                </a:lnTo>
                <a:lnTo>
                  <a:pt x="4886" y="1361"/>
                </a:lnTo>
                <a:lnTo>
                  <a:pt x="4885" y="1320"/>
                </a:lnTo>
                <a:lnTo>
                  <a:pt x="4883" y="1279"/>
                </a:lnTo>
                <a:lnTo>
                  <a:pt x="4880" y="1238"/>
                </a:lnTo>
                <a:lnTo>
                  <a:pt x="4876" y="1198"/>
                </a:lnTo>
                <a:lnTo>
                  <a:pt x="4873" y="1159"/>
                </a:lnTo>
                <a:lnTo>
                  <a:pt x="4869" y="1120"/>
                </a:lnTo>
                <a:lnTo>
                  <a:pt x="4863" y="1082"/>
                </a:lnTo>
                <a:lnTo>
                  <a:pt x="4861" y="1062"/>
                </a:lnTo>
                <a:lnTo>
                  <a:pt x="4858" y="1044"/>
                </a:lnTo>
                <a:lnTo>
                  <a:pt x="4852" y="1007"/>
                </a:lnTo>
                <a:lnTo>
                  <a:pt x="4845" y="970"/>
                </a:lnTo>
                <a:lnTo>
                  <a:pt x="4838" y="936"/>
                </a:lnTo>
                <a:lnTo>
                  <a:pt x="4830" y="900"/>
                </a:lnTo>
                <a:lnTo>
                  <a:pt x="4821" y="865"/>
                </a:lnTo>
                <a:lnTo>
                  <a:pt x="4813" y="832"/>
                </a:lnTo>
                <a:lnTo>
                  <a:pt x="4803" y="799"/>
                </a:lnTo>
                <a:lnTo>
                  <a:pt x="4792" y="766"/>
                </a:lnTo>
                <a:lnTo>
                  <a:pt x="4781" y="734"/>
                </a:lnTo>
                <a:lnTo>
                  <a:pt x="4771" y="703"/>
                </a:lnTo>
                <a:lnTo>
                  <a:pt x="4759" y="673"/>
                </a:lnTo>
                <a:lnTo>
                  <a:pt x="4746" y="642"/>
                </a:lnTo>
                <a:lnTo>
                  <a:pt x="4733" y="613"/>
                </a:lnTo>
                <a:lnTo>
                  <a:pt x="4719" y="584"/>
                </a:lnTo>
                <a:lnTo>
                  <a:pt x="4705" y="556"/>
                </a:lnTo>
                <a:lnTo>
                  <a:pt x="4690" y="529"/>
                </a:lnTo>
                <a:lnTo>
                  <a:pt x="4674" y="501"/>
                </a:lnTo>
                <a:lnTo>
                  <a:pt x="4658" y="476"/>
                </a:lnTo>
                <a:lnTo>
                  <a:pt x="4642" y="450"/>
                </a:lnTo>
                <a:lnTo>
                  <a:pt x="4625" y="425"/>
                </a:lnTo>
                <a:lnTo>
                  <a:pt x="4606" y="400"/>
                </a:lnTo>
                <a:lnTo>
                  <a:pt x="4588" y="376"/>
                </a:lnTo>
                <a:lnTo>
                  <a:pt x="4570" y="353"/>
                </a:lnTo>
                <a:lnTo>
                  <a:pt x="4550" y="330"/>
                </a:lnTo>
                <a:lnTo>
                  <a:pt x="4531" y="309"/>
                </a:lnTo>
                <a:lnTo>
                  <a:pt x="4510" y="288"/>
                </a:lnTo>
                <a:lnTo>
                  <a:pt x="4491" y="268"/>
                </a:lnTo>
                <a:lnTo>
                  <a:pt x="4469" y="248"/>
                </a:lnTo>
                <a:lnTo>
                  <a:pt x="4449" y="230"/>
                </a:lnTo>
                <a:lnTo>
                  <a:pt x="4427" y="211"/>
                </a:lnTo>
                <a:lnTo>
                  <a:pt x="4405" y="194"/>
                </a:lnTo>
                <a:lnTo>
                  <a:pt x="4384" y="178"/>
                </a:lnTo>
                <a:lnTo>
                  <a:pt x="4361" y="162"/>
                </a:lnTo>
                <a:lnTo>
                  <a:pt x="4338" y="146"/>
                </a:lnTo>
                <a:lnTo>
                  <a:pt x="4315" y="132"/>
                </a:lnTo>
                <a:lnTo>
                  <a:pt x="4291" y="119"/>
                </a:lnTo>
                <a:lnTo>
                  <a:pt x="4267" y="106"/>
                </a:lnTo>
                <a:lnTo>
                  <a:pt x="4243" y="93"/>
                </a:lnTo>
                <a:lnTo>
                  <a:pt x="4218" y="83"/>
                </a:lnTo>
                <a:lnTo>
                  <a:pt x="4205" y="77"/>
                </a:lnTo>
                <a:lnTo>
                  <a:pt x="4194" y="72"/>
                </a:lnTo>
                <a:lnTo>
                  <a:pt x="4168" y="62"/>
                </a:lnTo>
                <a:lnTo>
                  <a:pt x="4142" y="52"/>
                </a:lnTo>
                <a:lnTo>
                  <a:pt x="4116" y="45"/>
                </a:lnTo>
                <a:lnTo>
                  <a:pt x="4090" y="37"/>
                </a:lnTo>
                <a:lnTo>
                  <a:pt x="4063" y="29"/>
                </a:lnTo>
                <a:lnTo>
                  <a:pt x="4036" y="23"/>
                </a:lnTo>
                <a:lnTo>
                  <a:pt x="4008" y="18"/>
                </a:lnTo>
                <a:lnTo>
                  <a:pt x="3981" y="13"/>
                </a:lnTo>
                <a:lnTo>
                  <a:pt x="3953" y="9"/>
                </a:lnTo>
                <a:lnTo>
                  <a:pt x="3937" y="7"/>
                </a:lnTo>
                <a:lnTo>
                  <a:pt x="3923" y="6"/>
                </a:lnTo>
                <a:lnTo>
                  <a:pt x="3894" y="3"/>
                </a:lnTo>
                <a:lnTo>
                  <a:pt x="3865" y="1"/>
                </a:lnTo>
                <a:lnTo>
                  <a:pt x="3836" y="0"/>
                </a:lnTo>
                <a:lnTo>
                  <a:pt x="3806" y="0"/>
                </a:lnTo>
                <a:lnTo>
                  <a:pt x="3780" y="0"/>
                </a:lnTo>
                <a:lnTo>
                  <a:pt x="3754" y="1"/>
                </a:lnTo>
                <a:lnTo>
                  <a:pt x="3728" y="2"/>
                </a:lnTo>
                <a:lnTo>
                  <a:pt x="3703" y="5"/>
                </a:lnTo>
                <a:lnTo>
                  <a:pt x="3677" y="7"/>
                </a:lnTo>
                <a:lnTo>
                  <a:pt x="3652" y="10"/>
                </a:lnTo>
                <a:lnTo>
                  <a:pt x="3627" y="13"/>
                </a:lnTo>
                <a:lnTo>
                  <a:pt x="3604" y="18"/>
                </a:lnTo>
                <a:lnTo>
                  <a:pt x="3580" y="22"/>
                </a:lnTo>
                <a:lnTo>
                  <a:pt x="3555" y="27"/>
                </a:lnTo>
                <a:lnTo>
                  <a:pt x="3532" y="33"/>
                </a:lnTo>
                <a:lnTo>
                  <a:pt x="3508" y="39"/>
                </a:lnTo>
                <a:lnTo>
                  <a:pt x="3485" y="46"/>
                </a:lnTo>
                <a:lnTo>
                  <a:pt x="3462" y="53"/>
                </a:lnTo>
                <a:lnTo>
                  <a:pt x="3439" y="61"/>
                </a:lnTo>
                <a:lnTo>
                  <a:pt x="3418" y="70"/>
                </a:lnTo>
                <a:lnTo>
                  <a:pt x="3395" y="78"/>
                </a:lnTo>
                <a:lnTo>
                  <a:pt x="3373" y="88"/>
                </a:lnTo>
                <a:lnTo>
                  <a:pt x="3352" y="98"/>
                </a:lnTo>
                <a:lnTo>
                  <a:pt x="3330" y="109"/>
                </a:lnTo>
                <a:lnTo>
                  <a:pt x="3309" y="119"/>
                </a:lnTo>
                <a:lnTo>
                  <a:pt x="3288" y="131"/>
                </a:lnTo>
                <a:lnTo>
                  <a:pt x="3268" y="143"/>
                </a:lnTo>
                <a:lnTo>
                  <a:pt x="3247" y="156"/>
                </a:lnTo>
                <a:lnTo>
                  <a:pt x="3226" y="169"/>
                </a:lnTo>
                <a:lnTo>
                  <a:pt x="3207" y="183"/>
                </a:lnTo>
                <a:lnTo>
                  <a:pt x="3188" y="197"/>
                </a:lnTo>
                <a:lnTo>
                  <a:pt x="3168" y="212"/>
                </a:lnTo>
                <a:lnTo>
                  <a:pt x="3149" y="228"/>
                </a:lnTo>
                <a:lnTo>
                  <a:pt x="3130" y="244"/>
                </a:lnTo>
                <a:lnTo>
                  <a:pt x="3111" y="260"/>
                </a:lnTo>
                <a:lnTo>
                  <a:pt x="3092" y="277"/>
                </a:lnTo>
                <a:lnTo>
                  <a:pt x="3075" y="295"/>
                </a:lnTo>
                <a:lnTo>
                  <a:pt x="3057" y="312"/>
                </a:lnTo>
                <a:lnTo>
                  <a:pt x="3041" y="330"/>
                </a:lnTo>
                <a:lnTo>
                  <a:pt x="3024" y="349"/>
                </a:lnTo>
                <a:lnTo>
                  <a:pt x="3008" y="367"/>
                </a:lnTo>
                <a:lnTo>
                  <a:pt x="2993" y="386"/>
                </a:lnTo>
                <a:lnTo>
                  <a:pt x="2979" y="404"/>
                </a:lnTo>
                <a:lnTo>
                  <a:pt x="2965" y="424"/>
                </a:lnTo>
                <a:lnTo>
                  <a:pt x="2951" y="443"/>
                </a:lnTo>
                <a:lnTo>
                  <a:pt x="2938" y="463"/>
                </a:lnTo>
                <a:lnTo>
                  <a:pt x="2926" y="482"/>
                </a:lnTo>
                <a:lnTo>
                  <a:pt x="2914" y="503"/>
                </a:lnTo>
                <a:lnTo>
                  <a:pt x="2903" y="523"/>
                </a:lnTo>
                <a:lnTo>
                  <a:pt x="2893" y="544"/>
                </a:lnTo>
                <a:lnTo>
                  <a:pt x="2883" y="564"/>
                </a:lnTo>
                <a:lnTo>
                  <a:pt x="2873" y="586"/>
                </a:lnTo>
                <a:lnTo>
                  <a:pt x="2864" y="606"/>
                </a:lnTo>
                <a:lnTo>
                  <a:pt x="2856" y="628"/>
                </a:lnTo>
                <a:lnTo>
                  <a:pt x="2848" y="650"/>
                </a:lnTo>
                <a:lnTo>
                  <a:pt x="2841" y="673"/>
                </a:lnTo>
                <a:lnTo>
                  <a:pt x="2834" y="694"/>
                </a:lnTo>
                <a:lnTo>
                  <a:pt x="2829" y="717"/>
                </a:lnTo>
                <a:lnTo>
                  <a:pt x="2823" y="740"/>
                </a:lnTo>
                <a:lnTo>
                  <a:pt x="2818" y="763"/>
                </a:lnTo>
                <a:lnTo>
                  <a:pt x="2814" y="786"/>
                </a:lnTo>
                <a:lnTo>
                  <a:pt x="2810" y="810"/>
                </a:lnTo>
                <a:lnTo>
                  <a:pt x="2807" y="834"/>
                </a:lnTo>
                <a:lnTo>
                  <a:pt x="2805" y="858"/>
                </a:lnTo>
                <a:lnTo>
                  <a:pt x="2803" y="881"/>
                </a:lnTo>
                <a:lnTo>
                  <a:pt x="2801" y="906"/>
                </a:lnTo>
                <a:lnTo>
                  <a:pt x="2801" y="931"/>
                </a:lnTo>
                <a:lnTo>
                  <a:pt x="2800" y="956"/>
                </a:lnTo>
                <a:lnTo>
                  <a:pt x="2801" y="981"/>
                </a:lnTo>
                <a:lnTo>
                  <a:pt x="2801" y="1006"/>
                </a:lnTo>
                <a:lnTo>
                  <a:pt x="2803" y="1031"/>
                </a:lnTo>
                <a:lnTo>
                  <a:pt x="2805" y="1055"/>
                </a:lnTo>
                <a:lnTo>
                  <a:pt x="2807" y="1078"/>
                </a:lnTo>
                <a:lnTo>
                  <a:pt x="2810" y="1102"/>
                </a:lnTo>
                <a:lnTo>
                  <a:pt x="2814" y="1126"/>
                </a:lnTo>
                <a:lnTo>
                  <a:pt x="2819" y="1150"/>
                </a:lnTo>
                <a:lnTo>
                  <a:pt x="2823" y="1173"/>
                </a:lnTo>
                <a:lnTo>
                  <a:pt x="2829" y="1196"/>
                </a:lnTo>
                <a:lnTo>
                  <a:pt x="2835" y="1219"/>
                </a:lnTo>
                <a:lnTo>
                  <a:pt x="2842" y="1241"/>
                </a:lnTo>
                <a:lnTo>
                  <a:pt x="2849" y="1264"/>
                </a:lnTo>
                <a:lnTo>
                  <a:pt x="2857" y="1285"/>
                </a:lnTo>
                <a:lnTo>
                  <a:pt x="2866" y="1308"/>
                </a:lnTo>
                <a:lnTo>
                  <a:pt x="2874" y="1329"/>
                </a:lnTo>
                <a:lnTo>
                  <a:pt x="2884" y="1350"/>
                </a:lnTo>
                <a:lnTo>
                  <a:pt x="2894" y="1372"/>
                </a:lnTo>
                <a:lnTo>
                  <a:pt x="2904" y="1392"/>
                </a:lnTo>
                <a:lnTo>
                  <a:pt x="2915" y="1413"/>
                </a:lnTo>
                <a:lnTo>
                  <a:pt x="2927" y="1434"/>
                </a:lnTo>
                <a:lnTo>
                  <a:pt x="2940" y="1454"/>
                </a:lnTo>
                <a:lnTo>
                  <a:pt x="2953" y="1475"/>
                </a:lnTo>
                <a:lnTo>
                  <a:pt x="2966" y="1494"/>
                </a:lnTo>
                <a:lnTo>
                  <a:pt x="2981" y="1514"/>
                </a:lnTo>
                <a:lnTo>
                  <a:pt x="2995" y="1533"/>
                </a:lnTo>
                <a:lnTo>
                  <a:pt x="3010" y="1553"/>
                </a:lnTo>
                <a:lnTo>
                  <a:pt x="3027" y="1571"/>
                </a:lnTo>
                <a:lnTo>
                  <a:pt x="3043" y="1589"/>
                </a:lnTo>
                <a:lnTo>
                  <a:pt x="3060" y="1608"/>
                </a:lnTo>
                <a:lnTo>
                  <a:pt x="3077" y="1626"/>
                </a:lnTo>
                <a:lnTo>
                  <a:pt x="3096" y="1645"/>
                </a:lnTo>
                <a:lnTo>
                  <a:pt x="3114" y="1662"/>
                </a:lnTo>
                <a:lnTo>
                  <a:pt x="3134" y="1679"/>
                </a:lnTo>
                <a:lnTo>
                  <a:pt x="3152" y="1696"/>
                </a:lnTo>
                <a:lnTo>
                  <a:pt x="3171" y="1712"/>
                </a:lnTo>
                <a:lnTo>
                  <a:pt x="3190" y="1727"/>
                </a:lnTo>
                <a:lnTo>
                  <a:pt x="3209" y="1742"/>
                </a:lnTo>
                <a:lnTo>
                  <a:pt x="3229" y="1756"/>
                </a:lnTo>
                <a:lnTo>
                  <a:pt x="3248" y="1770"/>
                </a:lnTo>
                <a:lnTo>
                  <a:pt x="3268" y="1783"/>
                </a:lnTo>
                <a:lnTo>
                  <a:pt x="3287" y="1796"/>
                </a:lnTo>
                <a:lnTo>
                  <a:pt x="3308" y="1808"/>
                </a:lnTo>
                <a:lnTo>
                  <a:pt x="3327" y="1819"/>
                </a:lnTo>
                <a:lnTo>
                  <a:pt x="3347" y="1831"/>
                </a:lnTo>
                <a:lnTo>
                  <a:pt x="3368" y="1841"/>
                </a:lnTo>
                <a:lnTo>
                  <a:pt x="3389" y="1850"/>
                </a:lnTo>
                <a:lnTo>
                  <a:pt x="3409" y="1860"/>
                </a:lnTo>
                <a:lnTo>
                  <a:pt x="3430" y="1869"/>
                </a:lnTo>
                <a:lnTo>
                  <a:pt x="3450" y="1876"/>
                </a:lnTo>
                <a:lnTo>
                  <a:pt x="3471" y="1884"/>
                </a:lnTo>
                <a:lnTo>
                  <a:pt x="3492" y="1892"/>
                </a:lnTo>
                <a:lnTo>
                  <a:pt x="3513" y="1898"/>
                </a:lnTo>
                <a:lnTo>
                  <a:pt x="3534" y="1903"/>
                </a:lnTo>
                <a:lnTo>
                  <a:pt x="3556" y="1909"/>
                </a:lnTo>
                <a:lnTo>
                  <a:pt x="3578" y="1913"/>
                </a:lnTo>
                <a:lnTo>
                  <a:pt x="3599" y="1917"/>
                </a:lnTo>
                <a:lnTo>
                  <a:pt x="3621" y="1922"/>
                </a:lnTo>
                <a:lnTo>
                  <a:pt x="3642" y="1925"/>
                </a:lnTo>
                <a:lnTo>
                  <a:pt x="3654" y="1926"/>
                </a:lnTo>
                <a:lnTo>
                  <a:pt x="3665" y="1927"/>
                </a:lnTo>
                <a:lnTo>
                  <a:pt x="3687" y="1929"/>
                </a:lnTo>
                <a:lnTo>
                  <a:pt x="3709" y="1930"/>
                </a:lnTo>
                <a:lnTo>
                  <a:pt x="3732" y="1932"/>
                </a:lnTo>
                <a:lnTo>
                  <a:pt x="3755" y="1932"/>
                </a:lnTo>
                <a:lnTo>
                  <a:pt x="3830" y="1932"/>
                </a:lnTo>
                <a:lnTo>
                  <a:pt x="3827" y="1979"/>
                </a:lnTo>
                <a:lnTo>
                  <a:pt x="3822" y="2025"/>
                </a:lnTo>
                <a:lnTo>
                  <a:pt x="3820" y="2047"/>
                </a:lnTo>
                <a:lnTo>
                  <a:pt x="3816" y="2069"/>
                </a:lnTo>
                <a:lnTo>
                  <a:pt x="3812" y="2092"/>
                </a:lnTo>
                <a:lnTo>
                  <a:pt x="3809" y="2113"/>
                </a:lnTo>
                <a:lnTo>
                  <a:pt x="3805" y="2134"/>
                </a:lnTo>
                <a:lnTo>
                  <a:pt x="3800" y="2156"/>
                </a:lnTo>
                <a:lnTo>
                  <a:pt x="3796" y="2176"/>
                </a:lnTo>
                <a:lnTo>
                  <a:pt x="3791" y="2197"/>
                </a:lnTo>
                <a:lnTo>
                  <a:pt x="3780" y="2237"/>
                </a:lnTo>
                <a:lnTo>
                  <a:pt x="3773" y="2256"/>
                </a:lnTo>
                <a:lnTo>
                  <a:pt x="3768" y="2275"/>
                </a:lnTo>
                <a:lnTo>
                  <a:pt x="3754" y="2313"/>
                </a:lnTo>
                <a:lnTo>
                  <a:pt x="3747" y="2331"/>
                </a:lnTo>
                <a:lnTo>
                  <a:pt x="3740" y="2348"/>
                </a:lnTo>
                <a:lnTo>
                  <a:pt x="3724" y="2384"/>
                </a:lnTo>
                <a:lnTo>
                  <a:pt x="3716" y="2400"/>
                </a:lnTo>
                <a:lnTo>
                  <a:pt x="3707" y="2418"/>
                </a:lnTo>
                <a:lnTo>
                  <a:pt x="3689" y="2450"/>
                </a:lnTo>
                <a:lnTo>
                  <a:pt x="3669" y="2482"/>
                </a:lnTo>
                <a:lnTo>
                  <a:pt x="3660" y="2497"/>
                </a:lnTo>
                <a:lnTo>
                  <a:pt x="3649" y="2512"/>
                </a:lnTo>
                <a:lnTo>
                  <a:pt x="3627" y="2540"/>
                </a:lnTo>
                <a:close/>
                <a:moveTo>
                  <a:pt x="815" y="2543"/>
                </a:moveTo>
                <a:lnTo>
                  <a:pt x="790" y="2572"/>
                </a:lnTo>
                <a:lnTo>
                  <a:pt x="778" y="2588"/>
                </a:lnTo>
                <a:lnTo>
                  <a:pt x="765" y="2602"/>
                </a:lnTo>
                <a:lnTo>
                  <a:pt x="751" y="2617"/>
                </a:lnTo>
                <a:lnTo>
                  <a:pt x="738" y="2631"/>
                </a:lnTo>
                <a:lnTo>
                  <a:pt x="710" y="2659"/>
                </a:lnTo>
                <a:lnTo>
                  <a:pt x="681" y="2687"/>
                </a:lnTo>
                <a:lnTo>
                  <a:pt x="650" y="2715"/>
                </a:lnTo>
                <a:lnTo>
                  <a:pt x="619" y="2742"/>
                </a:lnTo>
                <a:lnTo>
                  <a:pt x="587" y="2769"/>
                </a:lnTo>
                <a:lnTo>
                  <a:pt x="553" y="2797"/>
                </a:lnTo>
                <a:lnTo>
                  <a:pt x="536" y="2811"/>
                </a:lnTo>
                <a:lnTo>
                  <a:pt x="519" y="2824"/>
                </a:lnTo>
                <a:lnTo>
                  <a:pt x="483" y="2850"/>
                </a:lnTo>
                <a:lnTo>
                  <a:pt x="446" y="2876"/>
                </a:lnTo>
                <a:lnTo>
                  <a:pt x="407" y="2902"/>
                </a:lnTo>
                <a:lnTo>
                  <a:pt x="368" y="2928"/>
                </a:lnTo>
                <a:lnTo>
                  <a:pt x="328" y="2952"/>
                </a:lnTo>
                <a:lnTo>
                  <a:pt x="286" y="2977"/>
                </a:lnTo>
                <a:lnTo>
                  <a:pt x="255" y="2995"/>
                </a:lnTo>
                <a:lnTo>
                  <a:pt x="240" y="3003"/>
                </a:lnTo>
                <a:lnTo>
                  <a:pt x="226" y="3013"/>
                </a:lnTo>
                <a:lnTo>
                  <a:pt x="212" y="3023"/>
                </a:lnTo>
                <a:lnTo>
                  <a:pt x="198" y="3033"/>
                </a:lnTo>
                <a:lnTo>
                  <a:pt x="185" y="3043"/>
                </a:lnTo>
                <a:lnTo>
                  <a:pt x="172" y="3054"/>
                </a:lnTo>
                <a:lnTo>
                  <a:pt x="160" y="3065"/>
                </a:lnTo>
                <a:lnTo>
                  <a:pt x="149" y="3076"/>
                </a:lnTo>
                <a:lnTo>
                  <a:pt x="138" y="3088"/>
                </a:lnTo>
                <a:lnTo>
                  <a:pt x="128" y="3099"/>
                </a:lnTo>
                <a:lnTo>
                  <a:pt x="118" y="3112"/>
                </a:lnTo>
                <a:lnTo>
                  <a:pt x="108" y="3123"/>
                </a:lnTo>
                <a:lnTo>
                  <a:pt x="99" y="3136"/>
                </a:lnTo>
                <a:lnTo>
                  <a:pt x="91" y="3149"/>
                </a:lnTo>
                <a:lnTo>
                  <a:pt x="83" y="3162"/>
                </a:lnTo>
                <a:lnTo>
                  <a:pt x="76" y="3177"/>
                </a:lnTo>
                <a:lnTo>
                  <a:pt x="69" y="3191"/>
                </a:lnTo>
                <a:lnTo>
                  <a:pt x="63" y="3205"/>
                </a:lnTo>
                <a:lnTo>
                  <a:pt x="56" y="3219"/>
                </a:lnTo>
                <a:lnTo>
                  <a:pt x="51" y="3234"/>
                </a:lnTo>
                <a:lnTo>
                  <a:pt x="46" y="3249"/>
                </a:lnTo>
                <a:lnTo>
                  <a:pt x="42" y="3264"/>
                </a:lnTo>
                <a:lnTo>
                  <a:pt x="38" y="3279"/>
                </a:lnTo>
                <a:lnTo>
                  <a:pt x="35" y="3296"/>
                </a:lnTo>
                <a:lnTo>
                  <a:pt x="32" y="3312"/>
                </a:lnTo>
                <a:lnTo>
                  <a:pt x="29" y="3328"/>
                </a:lnTo>
                <a:lnTo>
                  <a:pt x="28" y="3345"/>
                </a:lnTo>
                <a:lnTo>
                  <a:pt x="27" y="3363"/>
                </a:lnTo>
                <a:lnTo>
                  <a:pt x="26" y="3380"/>
                </a:lnTo>
                <a:lnTo>
                  <a:pt x="26" y="3398"/>
                </a:lnTo>
                <a:lnTo>
                  <a:pt x="26" y="3420"/>
                </a:lnTo>
                <a:lnTo>
                  <a:pt x="27" y="3442"/>
                </a:lnTo>
                <a:lnTo>
                  <a:pt x="30" y="3463"/>
                </a:lnTo>
                <a:lnTo>
                  <a:pt x="33" y="3484"/>
                </a:lnTo>
                <a:lnTo>
                  <a:pt x="38" y="3505"/>
                </a:lnTo>
                <a:lnTo>
                  <a:pt x="43" y="3524"/>
                </a:lnTo>
                <a:lnTo>
                  <a:pt x="50" y="3544"/>
                </a:lnTo>
                <a:lnTo>
                  <a:pt x="56" y="3563"/>
                </a:lnTo>
                <a:lnTo>
                  <a:pt x="65" y="3581"/>
                </a:lnTo>
                <a:lnTo>
                  <a:pt x="75" y="3600"/>
                </a:lnTo>
                <a:lnTo>
                  <a:pt x="84" y="3618"/>
                </a:lnTo>
                <a:lnTo>
                  <a:pt x="95" y="3636"/>
                </a:lnTo>
                <a:lnTo>
                  <a:pt x="107" y="3652"/>
                </a:lnTo>
                <a:lnTo>
                  <a:pt x="121" y="3669"/>
                </a:lnTo>
                <a:lnTo>
                  <a:pt x="135" y="3685"/>
                </a:lnTo>
                <a:lnTo>
                  <a:pt x="142" y="3693"/>
                </a:lnTo>
                <a:lnTo>
                  <a:pt x="150" y="3701"/>
                </a:lnTo>
                <a:lnTo>
                  <a:pt x="165" y="3716"/>
                </a:lnTo>
                <a:lnTo>
                  <a:pt x="182" y="3730"/>
                </a:lnTo>
                <a:lnTo>
                  <a:pt x="190" y="3736"/>
                </a:lnTo>
                <a:lnTo>
                  <a:pt x="199" y="3743"/>
                </a:lnTo>
                <a:lnTo>
                  <a:pt x="207" y="3749"/>
                </a:lnTo>
                <a:lnTo>
                  <a:pt x="216" y="3756"/>
                </a:lnTo>
                <a:lnTo>
                  <a:pt x="234" y="3767"/>
                </a:lnTo>
                <a:lnTo>
                  <a:pt x="253" y="3776"/>
                </a:lnTo>
                <a:lnTo>
                  <a:pt x="272" y="3786"/>
                </a:lnTo>
                <a:lnTo>
                  <a:pt x="292" y="3794"/>
                </a:lnTo>
                <a:lnTo>
                  <a:pt x="312" y="3801"/>
                </a:lnTo>
                <a:lnTo>
                  <a:pt x="334" y="3808"/>
                </a:lnTo>
                <a:lnTo>
                  <a:pt x="354" y="3813"/>
                </a:lnTo>
                <a:lnTo>
                  <a:pt x="377" y="3817"/>
                </a:lnTo>
                <a:lnTo>
                  <a:pt x="400" y="3821"/>
                </a:lnTo>
                <a:lnTo>
                  <a:pt x="412" y="3822"/>
                </a:lnTo>
                <a:lnTo>
                  <a:pt x="422" y="3823"/>
                </a:lnTo>
                <a:lnTo>
                  <a:pt x="446" y="3825"/>
                </a:lnTo>
                <a:lnTo>
                  <a:pt x="471" y="3825"/>
                </a:lnTo>
                <a:lnTo>
                  <a:pt x="491" y="3825"/>
                </a:lnTo>
                <a:lnTo>
                  <a:pt x="510" y="3824"/>
                </a:lnTo>
                <a:lnTo>
                  <a:pt x="531" y="3822"/>
                </a:lnTo>
                <a:lnTo>
                  <a:pt x="550" y="3820"/>
                </a:lnTo>
                <a:lnTo>
                  <a:pt x="571" y="3817"/>
                </a:lnTo>
                <a:lnTo>
                  <a:pt x="591" y="3814"/>
                </a:lnTo>
                <a:lnTo>
                  <a:pt x="611" y="3810"/>
                </a:lnTo>
                <a:lnTo>
                  <a:pt x="631" y="3804"/>
                </a:lnTo>
                <a:lnTo>
                  <a:pt x="673" y="3794"/>
                </a:lnTo>
                <a:lnTo>
                  <a:pt x="694" y="3787"/>
                </a:lnTo>
                <a:lnTo>
                  <a:pt x="715" y="3780"/>
                </a:lnTo>
                <a:lnTo>
                  <a:pt x="737" y="3772"/>
                </a:lnTo>
                <a:lnTo>
                  <a:pt x="757" y="3763"/>
                </a:lnTo>
                <a:lnTo>
                  <a:pt x="779" y="3754"/>
                </a:lnTo>
                <a:lnTo>
                  <a:pt x="801" y="3744"/>
                </a:lnTo>
                <a:lnTo>
                  <a:pt x="823" y="3733"/>
                </a:lnTo>
                <a:lnTo>
                  <a:pt x="845" y="3722"/>
                </a:lnTo>
                <a:lnTo>
                  <a:pt x="867" y="3710"/>
                </a:lnTo>
                <a:lnTo>
                  <a:pt x="889" y="3698"/>
                </a:lnTo>
                <a:lnTo>
                  <a:pt x="912" y="3685"/>
                </a:lnTo>
                <a:lnTo>
                  <a:pt x="935" y="3671"/>
                </a:lnTo>
                <a:lnTo>
                  <a:pt x="957" y="3657"/>
                </a:lnTo>
                <a:lnTo>
                  <a:pt x="980" y="3642"/>
                </a:lnTo>
                <a:lnTo>
                  <a:pt x="1027" y="3611"/>
                </a:lnTo>
                <a:lnTo>
                  <a:pt x="1049" y="3593"/>
                </a:lnTo>
                <a:lnTo>
                  <a:pt x="1073" y="3576"/>
                </a:lnTo>
                <a:lnTo>
                  <a:pt x="1121" y="3539"/>
                </a:lnTo>
                <a:lnTo>
                  <a:pt x="1144" y="3520"/>
                </a:lnTo>
                <a:lnTo>
                  <a:pt x="1168" y="3500"/>
                </a:lnTo>
                <a:lnTo>
                  <a:pt x="1192" y="3480"/>
                </a:lnTo>
                <a:lnTo>
                  <a:pt x="1216" y="3458"/>
                </a:lnTo>
                <a:lnTo>
                  <a:pt x="1239" y="3437"/>
                </a:lnTo>
                <a:lnTo>
                  <a:pt x="1262" y="3415"/>
                </a:lnTo>
                <a:lnTo>
                  <a:pt x="1285" y="3393"/>
                </a:lnTo>
                <a:lnTo>
                  <a:pt x="1307" y="3370"/>
                </a:lnTo>
                <a:lnTo>
                  <a:pt x="1330" y="3347"/>
                </a:lnTo>
                <a:lnTo>
                  <a:pt x="1353" y="3324"/>
                </a:lnTo>
                <a:lnTo>
                  <a:pt x="1374" y="3299"/>
                </a:lnTo>
                <a:lnTo>
                  <a:pt x="1397" y="3275"/>
                </a:lnTo>
                <a:lnTo>
                  <a:pt x="1419" y="3250"/>
                </a:lnTo>
                <a:lnTo>
                  <a:pt x="1439" y="3224"/>
                </a:lnTo>
                <a:lnTo>
                  <a:pt x="1461" y="3198"/>
                </a:lnTo>
                <a:lnTo>
                  <a:pt x="1481" y="3172"/>
                </a:lnTo>
                <a:lnTo>
                  <a:pt x="1522" y="3118"/>
                </a:lnTo>
                <a:lnTo>
                  <a:pt x="1543" y="3091"/>
                </a:lnTo>
                <a:lnTo>
                  <a:pt x="1562" y="3063"/>
                </a:lnTo>
                <a:lnTo>
                  <a:pt x="1601" y="3005"/>
                </a:lnTo>
                <a:lnTo>
                  <a:pt x="1621" y="2976"/>
                </a:lnTo>
                <a:lnTo>
                  <a:pt x="1640" y="2946"/>
                </a:lnTo>
                <a:lnTo>
                  <a:pt x="1659" y="2916"/>
                </a:lnTo>
                <a:lnTo>
                  <a:pt x="1677" y="2885"/>
                </a:lnTo>
                <a:lnTo>
                  <a:pt x="1695" y="2854"/>
                </a:lnTo>
                <a:lnTo>
                  <a:pt x="1714" y="2823"/>
                </a:lnTo>
                <a:lnTo>
                  <a:pt x="1749" y="2758"/>
                </a:lnTo>
                <a:lnTo>
                  <a:pt x="1767" y="2725"/>
                </a:lnTo>
                <a:lnTo>
                  <a:pt x="1784" y="2692"/>
                </a:lnTo>
                <a:lnTo>
                  <a:pt x="1817" y="2623"/>
                </a:lnTo>
                <a:lnTo>
                  <a:pt x="1834" y="2589"/>
                </a:lnTo>
                <a:lnTo>
                  <a:pt x="1849" y="2554"/>
                </a:lnTo>
                <a:lnTo>
                  <a:pt x="1879" y="2485"/>
                </a:lnTo>
                <a:lnTo>
                  <a:pt x="1893" y="2449"/>
                </a:lnTo>
                <a:lnTo>
                  <a:pt x="1907" y="2414"/>
                </a:lnTo>
                <a:lnTo>
                  <a:pt x="1920" y="2379"/>
                </a:lnTo>
                <a:lnTo>
                  <a:pt x="1932" y="2343"/>
                </a:lnTo>
                <a:lnTo>
                  <a:pt x="1945" y="2307"/>
                </a:lnTo>
                <a:lnTo>
                  <a:pt x="1956" y="2271"/>
                </a:lnTo>
                <a:lnTo>
                  <a:pt x="1968" y="2236"/>
                </a:lnTo>
                <a:lnTo>
                  <a:pt x="1977" y="2199"/>
                </a:lnTo>
                <a:lnTo>
                  <a:pt x="1988" y="2163"/>
                </a:lnTo>
                <a:lnTo>
                  <a:pt x="1998" y="2126"/>
                </a:lnTo>
                <a:lnTo>
                  <a:pt x="2007" y="2091"/>
                </a:lnTo>
                <a:lnTo>
                  <a:pt x="2015" y="2054"/>
                </a:lnTo>
                <a:lnTo>
                  <a:pt x="2023" y="2017"/>
                </a:lnTo>
                <a:lnTo>
                  <a:pt x="2030" y="1980"/>
                </a:lnTo>
                <a:lnTo>
                  <a:pt x="2038" y="1942"/>
                </a:lnTo>
                <a:lnTo>
                  <a:pt x="2044" y="1906"/>
                </a:lnTo>
                <a:lnTo>
                  <a:pt x="2050" y="1868"/>
                </a:lnTo>
                <a:lnTo>
                  <a:pt x="2055" y="1831"/>
                </a:lnTo>
                <a:lnTo>
                  <a:pt x="2061" y="1793"/>
                </a:lnTo>
                <a:lnTo>
                  <a:pt x="2065" y="1755"/>
                </a:lnTo>
                <a:lnTo>
                  <a:pt x="2068" y="1717"/>
                </a:lnTo>
                <a:lnTo>
                  <a:pt x="2071" y="1679"/>
                </a:lnTo>
                <a:lnTo>
                  <a:pt x="2075" y="1640"/>
                </a:lnTo>
                <a:lnTo>
                  <a:pt x="2077" y="1602"/>
                </a:lnTo>
                <a:lnTo>
                  <a:pt x="2079" y="1563"/>
                </a:lnTo>
                <a:lnTo>
                  <a:pt x="2080" y="1525"/>
                </a:lnTo>
                <a:lnTo>
                  <a:pt x="2081" y="1486"/>
                </a:lnTo>
                <a:lnTo>
                  <a:pt x="2081" y="1447"/>
                </a:lnTo>
                <a:lnTo>
                  <a:pt x="2081" y="1404"/>
                </a:lnTo>
                <a:lnTo>
                  <a:pt x="2080" y="1363"/>
                </a:lnTo>
                <a:lnTo>
                  <a:pt x="2078" y="1322"/>
                </a:lnTo>
                <a:lnTo>
                  <a:pt x="2077" y="1281"/>
                </a:lnTo>
                <a:lnTo>
                  <a:pt x="2074" y="1241"/>
                </a:lnTo>
                <a:lnTo>
                  <a:pt x="2070" y="1202"/>
                </a:lnTo>
                <a:lnTo>
                  <a:pt x="2067" y="1163"/>
                </a:lnTo>
                <a:lnTo>
                  <a:pt x="2062" y="1125"/>
                </a:lnTo>
                <a:lnTo>
                  <a:pt x="2057" y="1087"/>
                </a:lnTo>
                <a:lnTo>
                  <a:pt x="2054" y="1069"/>
                </a:lnTo>
                <a:lnTo>
                  <a:pt x="2052" y="1050"/>
                </a:lnTo>
                <a:lnTo>
                  <a:pt x="2045" y="1014"/>
                </a:lnTo>
                <a:lnTo>
                  <a:pt x="2039" y="978"/>
                </a:lnTo>
                <a:lnTo>
                  <a:pt x="2031" y="942"/>
                </a:lnTo>
                <a:lnTo>
                  <a:pt x="2027" y="925"/>
                </a:lnTo>
                <a:lnTo>
                  <a:pt x="2023" y="907"/>
                </a:lnTo>
                <a:lnTo>
                  <a:pt x="2014" y="874"/>
                </a:lnTo>
                <a:lnTo>
                  <a:pt x="2005" y="840"/>
                </a:lnTo>
                <a:lnTo>
                  <a:pt x="1996" y="807"/>
                </a:lnTo>
                <a:lnTo>
                  <a:pt x="1985" y="774"/>
                </a:lnTo>
                <a:lnTo>
                  <a:pt x="1974" y="743"/>
                </a:lnTo>
                <a:lnTo>
                  <a:pt x="1963" y="712"/>
                </a:lnTo>
                <a:lnTo>
                  <a:pt x="1950" y="681"/>
                </a:lnTo>
                <a:lnTo>
                  <a:pt x="1938" y="651"/>
                </a:lnTo>
                <a:lnTo>
                  <a:pt x="1924" y="622"/>
                </a:lnTo>
                <a:lnTo>
                  <a:pt x="1911" y="592"/>
                </a:lnTo>
                <a:lnTo>
                  <a:pt x="1896" y="564"/>
                </a:lnTo>
                <a:lnTo>
                  <a:pt x="1881" y="536"/>
                </a:lnTo>
                <a:lnTo>
                  <a:pt x="1866" y="509"/>
                </a:lnTo>
                <a:lnTo>
                  <a:pt x="1850" y="483"/>
                </a:lnTo>
                <a:lnTo>
                  <a:pt x="1833" y="457"/>
                </a:lnTo>
                <a:lnTo>
                  <a:pt x="1815" y="431"/>
                </a:lnTo>
                <a:lnTo>
                  <a:pt x="1797" y="406"/>
                </a:lnTo>
                <a:lnTo>
                  <a:pt x="1779" y="382"/>
                </a:lnTo>
                <a:lnTo>
                  <a:pt x="1760" y="359"/>
                </a:lnTo>
                <a:lnTo>
                  <a:pt x="1741" y="336"/>
                </a:lnTo>
                <a:lnTo>
                  <a:pt x="1720" y="314"/>
                </a:lnTo>
                <a:lnTo>
                  <a:pt x="1701" y="293"/>
                </a:lnTo>
                <a:lnTo>
                  <a:pt x="1680" y="272"/>
                </a:lnTo>
                <a:lnTo>
                  <a:pt x="1660" y="252"/>
                </a:lnTo>
                <a:lnTo>
                  <a:pt x="1638" y="233"/>
                </a:lnTo>
                <a:lnTo>
                  <a:pt x="1616" y="215"/>
                </a:lnTo>
                <a:lnTo>
                  <a:pt x="1595" y="197"/>
                </a:lnTo>
                <a:lnTo>
                  <a:pt x="1572" y="181"/>
                </a:lnTo>
                <a:lnTo>
                  <a:pt x="1551" y="165"/>
                </a:lnTo>
                <a:lnTo>
                  <a:pt x="1528" y="150"/>
                </a:lnTo>
                <a:lnTo>
                  <a:pt x="1504" y="134"/>
                </a:lnTo>
                <a:lnTo>
                  <a:pt x="1480" y="120"/>
                </a:lnTo>
                <a:lnTo>
                  <a:pt x="1457" y="107"/>
                </a:lnTo>
                <a:lnTo>
                  <a:pt x="1433" y="96"/>
                </a:lnTo>
                <a:lnTo>
                  <a:pt x="1408" y="84"/>
                </a:lnTo>
                <a:lnTo>
                  <a:pt x="1383" y="73"/>
                </a:lnTo>
                <a:lnTo>
                  <a:pt x="1358" y="63"/>
                </a:lnTo>
                <a:lnTo>
                  <a:pt x="1332" y="53"/>
                </a:lnTo>
                <a:lnTo>
                  <a:pt x="1306" y="45"/>
                </a:lnTo>
                <a:lnTo>
                  <a:pt x="1280" y="37"/>
                </a:lnTo>
                <a:lnTo>
                  <a:pt x="1253" y="31"/>
                </a:lnTo>
                <a:lnTo>
                  <a:pt x="1226" y="24"/>
                </a:lnTo>
                <a:lnTo>
                  <a:pt x="1199" y="18"/>
                </a:lnTo>
                <a:lnTo>
                  <a:pt x="1172" y="13"/>
                </a:lnTo>
                <a:lnTo>
                  <a:pt x="1144" y="9"/>
                </a:lnTo>
                <a:lnTo>
                  <a:pt x="1116" y="6"/>
                </a:lnTo>
                <a:lnTo>
                  <a:pt x="1087" y="3"/>
                </a:lnTo>
                <a:lnTo>
                  <a:pt x="1058" y="1"/>
                </a:lnTo>
                <a:lnTo>
                  <a:pt x="1029" y="0"/>
                </a:lnTo>
                <a:lnTo>
                  <a:pt x="999" y="0"/>
                </a:lnTo>
                <a:lnTo>
                  <a:pt x="974" y="0"/>
                </a:lnTo>
                <a:lnTo>
                  <a:pt x="948" y="1"/>
                </a:lnTo>
                <a:lnTo>
                  <a:pt x="922" y="2"/>
                </a:lnTo>
                <a:lnTo>
                  <a:pt x="896" y="5"/>
                </a:lnTo>
                <a:lnTo>
                  <a:pt x="871" y="7"/>
                </a:lnTo>
                <a:lnTo>
                  <a:pt x="846" y="9"/>
                </a:lnTo>
                <a:lnTo>
                  <a:pt x="821" y="13"/>
                </a:lnTo>
                <a:lnTo>
                  <a:pt x="797" y="16"/>
                </a:lnTo>
                <a:lnTo>
                  <a:pt x="774" y="22"/>
                </a:lnTo>
                <a:lnTo>
                  <a:pt x="750" y="26"/>
                </a:lnTo>
                <a:lnTo>
                  <a:pt x="726" y="33"/>
                </a:lnTo>
                <a:lnTo>
                  <a:pt x="702" y="38"/>
                </a:lnTo>
                <a:lnTo>
                  <a:pt x="680" y="45"/>
                </a:lnTo>
                <a:lnTo>
                  <a:pt x="657" y="52"/>
                </a:lnTo>
                <a:lnTo>
                  <a:pt x="634" y="60"/>
                </a:lnTo>
                <a:lnTo>
                  <a:pt x="612" y="68"/>
                </a:lnTo>
                <a:lnTo>
                  <a:pt x="590" y="77"/>
                </a:lnTo>
                <a:lnTo>
                  <a:pt x="568" y="87"/>
                </a:lnTo>
                <a:lnTo>
                  <a:pt x="525" y="107"/>
                </a:lnTo>
                <a:lnTo>
                  <a:pt x="505" y="118"/>
                </a:lnTo>
                <a:lnTo>
                  <a:pt x="483" y="129"/>
                </a:lnTo>
                <a:lnTo>
                  <a:pt x="462" y="141"/>
                </a:lnTo>
                <a:lnTo>
                  <a:pt x="443" y="154"/>
                </a:lnTo>
                <a:lnTo>
                  <a:pt x="422" y="167"/>
                </a:lnTo>
                <a:lnTo>
                  <a:pt x="403" y="181"/>
                </a:lnTo>
                <a:lnTo>
                  <a:pt x="384" y="195"/>
                </a:lnTo>
                <a:lnTo>
                  <a:pt x="364" y="209"/>
                </a:lnTo>
                <a:lnTo>
                  <a:pt x="345" y="225"/>
                </a:lnTo>
                <a:lnTo>
                  <a:pt x="326" y="241"/>
                </a:lnTo>
                <a:lnTo>
                  <a:pt x="308" y="257"/>
                </a:lnTo>
                <a:lnTo>
                  <a:pt x="290" y="274"/>
                </a:lnTo>
                <a:lnTo>
                  <a:pt x="272" y="291"/>
                </a:lnTo>
                <a:lnTo>
                  <a:pt x="255" y="309"/>
                </a:lnTo>
                <a:lnTo>
                  <a:pt x="238" y="326"/>
                </a:lnTo>
                <a:lnTo>
                  <a:pt x="222" y="345"/>
                </a:lnTo>
                <a:lnTo>
                  <a:pt x="206" y="363"/>
                </a:lnTo>
                <a:lnTo>
                  <a:pt x="191" y="381"/>
                </a:lnTo>
                <a:lnTo>
                  <a:pt x="177" y="401"/>
                </a:lnTo>
                <a:lnTo>
                  <a:pt x="163" y="419"/>
                </a:lnTo>
                <a:lnTo>
                  <a:pt x="150" y="439"/>
                </a:lnTo>
                <a:lnTo>
                  <a:pt x="137" y="458"/>
                </a:lnTo>
                <a:lnTo>
                  <a:pt x="124" y="479"/>
                </a:lnTo>
                <a:lnTo>
                  <a:pt x="113" y="498"/>
                </a:lnTo>
                <a:lnTo>
                  <a:pt x="103" y="519"/>
                </a:lnTo>
                <a:lnTo>
                  <a:pt x="92" y="539"/>
                </a:lnTo>
                <a:lnTo>
                  <a:pt x="82" y="560"/>
                </a:lnTo>
                <a:lnTo>
                  <a:pt x="72" y="582"/>
                </a:lnTo>
                <a:lnTo>
                  <a:pt x="55" y="625"/>
                </a:lnTo>
                <a:lnTo>
                  <a:pt x="48" y="647"/>
                </a:lnTo>
                <a:lnTo>
                  <a:pt x="41" y="669"/>
                </a:lnTo>
                <a:lnTo>
                  <a:pt x="35" y="691"/>
                </a:lnTo>
                <a:lnTo>
                  <a:pt x="28" y="715"/>
                </a:lnTo>
                <a:lnTo>
                  <a:pt x="23" y="737"/>
                </a:lnTo>
                <a:lnTo>
                  <a:pt x="18" y="760"/>
                </a:lnTo>
                <a:lnTo>
                  <a:pt x="14" y="784"/>
                </a:lnTo>
                <a:lnTo>
                  <a:pt x="11" y="808"/>
                </a:lnTo>
                <a:lnTo>
                  <a:pt x="8" y="832"/>
                </a:lnTo>
                <a:lnTo>
                  <a:pt x="4" y="857"/>
                </a:lnTo>
                <a:lnTo>
                  <a:pt x="2" y="880"/>
                </a:lnTo>
                <a:lnTo>
                  <a:pt x="1" y="905"/>
                </a:lnTo>
                <a:lnTo>
                  <a:pt x="0" y="931"/>
                </a:lnTo>
                <a:lnTo>
                  <a:pt x="0" y="956"/>
                </a:lnTo>
                <a:lnTo>
                  <a:pt x="0" y="981"/>
                </a:lnTo>
                <a:lnTo>
                  <a:pt x="1" y="1005"/>
                </a:lnTo>
                <a:lnTo>
                  <a:pt x="2" y="1030"/>
                </a:lnTo>
                <a:lnTo>
                  <a:pt x="4" y="1054"/>
                </a:lnTo>
                <a:lnTo>
                  <a:pt x="8" y="1077"/>
                </a:lnTo>
                <a:lnTo>
                  <a:pt x="11" y="1101"/>
                </a:lnTo>
                <a:lnTo>
                  <a:pt x="14" y="1124"/>
                </a:lnTo>
                <a:lnTo>
                  <a:pt x="18" y="1148"/>
                </a:lnTo>
                <a:lnTo>
                  <a:pt x="23" y="1171"/>
                </a:lnTo>
                <a:lnTo>
                  <a:pt x="28" y="1193"/>
                </a:lnTo>
                <a:lnTo>
                  <a:pt x="35" y="1216"/>
                </a:lnTo>
                <a:lnTo>
                  <a:pt x="41" y="1238"/>
                </a:lnTo>
                <a:lnTo>
                  <a:pt x="48" y="1260"/>
                </a:lnTo>
                <a:lnTo>
                  <a:pt x="55" y="1282"/>
                </a:lnTo>
                <a:lnTo>
                  <a:pt x="64" y="1304"/>
                </a:lnTo>
                <a:lnTo>
                  <a:pt x="72" y="1325"/>
                </a:lnTo>
                <a:lnTo>
                  <a:pt x="82" y="1347"/>
                </a:lnTo>
                <a:lnTo>
                  <a:pt x="92" y="1368"/>
                </a:lnTo>
                <a:lnTo>
                  <a:pt x="97" y="1378"/>
                </a:lnTo>
                <a:lnTo>
                  <a:pt x="103" y="1388"/>
                </a:lnTo>
                <a:lnTo>
                  <a:pt x="113" y="1409"/>
                </a:lnTo>
                <a:lnTo>
                  <a:pt x="124" y="1429"/>
                </a:lnTo>
                <a:lnTo>
                  <a:pt x="137" y="1450"/>
                </a:lnTo>
                <a:lnTo>
                  <a:pt x="150" y="1470"/>
                </a:lnTo>
                <a:lnTo>
                  <a:pt x="163" y="1490"/>
                </a:lnTo>
                <a:lnTo>
                  <a:pt x="177" y="1509"/>
                </a:lnTo>
                <a:lnTo>
                  <a:pt x="191" y="1529"/>
                </a:lnTo>
                <a:lnTo>
                  <a:pt x="206" y="1548"/>
                </a:lnTo>
                <a:lnTo>
                  <a:pt x="222" y="1568"/>
                </a:lnTo>
                <a:lnTo>
                  <a:pt x="238" y="1586"/>
                </a:lnTo>
                <a:lnTo>
                  <a:pt x="255" y="1605"/>
                </a:lnTo>
                <a:lnTo>
                  <a:pt x="272" y="1623"/>
                </a:lnTo>
                <a:lnTo>
                  <a:pt x="290" y="1641"/>
                </a:lnTo>
                <a:lnTo>
                  <a:pt x="308" y="1660"/>
                </a:lnTo>
                <a:lnTo>
                  <a:pt x="326" y="1677"/>
                </a:lnTo>
                <a:lnTo>
                  <a:pt x="345" y="1693"/>
                </a:lnTo>
                <a:lnTo>
                  <a:pt x="363" y="1710"/>
                </a:lnTo>
                <a:lnTo>
                  <a:pt x="381" y="1725"/>
                </a:lnTo>
                <a:lnTo>
                  <a:pt x="401" y="1740"/>
                </a:lnTo>
                <a:lnTo>
                  <a:pt x="439" y="1768"/>
                </a:lnTo>
                <a:lnTo>
                  <a:pt x="458" y="1782"/>
                </a:lnTo>
                <a:lnTo>
                  <a:pt x="478" y="1794"/>
                </a:lnTo>
                <a:lnTo>
                  <a:pt x="497" y="1807"/>
                </a:lnTo>
                <a:lnTo>
                  <a:pt x="516" y="1818"/>
                </a:lnTo>
                <a:lnTo>
                  <a:pt x="536" y="1830"/>
                </a:lnTo>
                <a:lnTo>
                  <a:pt x="555" y="1840"/>
                </a:lnTo>
                <a:lnTo>
                  <a:pt x="576" y="1849"/>
                </a:lnTo>
                <a:lnTo>
                  <a:pt x="595" y="1859"/>
                </a:lnTo>
                <a:lnTo>
                  <a:pt x="636" y="1876"/>
                </a:lnTo>
                <a:lnTo>
                  <a:pt x="657" y="1884"/>
                </a:lnTo>
                <a:lnTo>
                  <a:pt x="677" y="1890"/>
                </a:lnTo>
                <a:lnTo>
                  <a:pt x="698" y="1897"/>
                </a:lnTo>
                <a:lnTo>
                  <a:pt x="720" y="1903"/>
                </a:lnTo>
                <a:lnTo>
                  <a:pt x="740" y="1909"/>
                </a:lnTo>
                <a:lnTo>
                  <a:pt x="762" y="1913"/>
                </a:lnTo>
                <a:lnTo>
                  <a:pt x="782" y="1917"/>
                </a:lnTo>
                <a:lnTo>
                  <a:pt x="804" y="1922"/>
                </a:lnTo>
                <a:lnTo>
                  <a:pt x="826" y="1924"/>
                </a:lnTo>
                <a:lnTo>
                  <a:pt x="847" y="1927"/>
                </a:lnTo>
                <a:lnTo>
                  <a:pt x="870" y="1929"/>
                </a:lnTo>
                <a:lnTo>
                  <a:pt x="891" y="1930"/>
                </a:lnTo>
                <a:lnTo>
                  <a:pt x="913" y="1932"/>
                </a:lnTo>
                <a:lnTo>
                  <a:pt x="936" y="1932"/>
                </a:lnTo>
                <a:lnTo>
                  <a:pt x="1031" y="1932"/>
                </a:lnTo>
                <a:lnTo>
                  <a:pt x="1028" y="1978"/>
                </a:lnTo>
                <a:lnTo>
                  <a:pt x="1022" y="2024"/>
                </a:lnTo>
                <a:lnTo>
                  <a:pt x="1019" y="2045"/>
                </a:lnTo>
                <a:lnTo>
                  <a:pt x="1016" y="2068"/>
                </a:lnTo>
                <a:lnTo>
                  <a:pt x="1012" y="2090"/>
                </a:lnTo>
                <a:lnTo>
                  <a:pt x="1008" y="2111"/>
                </a:lnTo>
                <a:lnTo>
                  <a:pt x="1004" y="2132"/>
                </a:lnTo>
                <a:lnTo>
                  <a:pt x="998" y="2153"/>
                </a:lnTo>
                <a:lnTo>
                  <a:pt x="989" y="2194"/>
                </a:lnTo>
                <a:lnTo>
                  <a:pt x="983" y="2214"/>
                </a:lnTo>
                <a:lnTo>
                  <a:pt x="977" y="2234"/>
                </a:lnTo>
                <a:lnTo>
                  <a:pt x="970" y="2253"/>
                </a:lnTo>
                <a:lnTo>
                  <a:pt x="964" y="2273"/>
                </a:lnTo>
                <a:lnTo>
                  <a:pt x="950" y="2310"/>
                </a:lnTo>
                <a:lnTo>
                  <a:pt x="942" y="2329"/>
                </a:lnTo>
                <a:lnTo>
                  <a:pt x="935" y="2347"/>
                </a:lnTo>
                <a:lnTo>
                  <a:pt x="917" y="2383"/>
                </a:lnTo>
                <a:lnTo>
                  <a:pt x="909" y="2400"/>
                </a:lnTo>
                <a:lnTo>
                  <a:pt x="900" y="2417"/>
                </a:lnTo>
                <a:lnTo>
                  <a:pt x="890" y="2434"/>
                </a:lnTo>
                <a:lnTo>
                  <a:pt x="881" y="2450"/>
                </a:lnTo>
                <a:lnTo>
                  <a:pt x="860" y="2483"/>
                </a:lnTo>
                <a:lnTo>
                  <a:pt x="849" y="2498"/>
                </a:lnTo>
                <a:lnTo>
                  <a:pt x="837" y="2514"/>
                </a:lnTo>
                <a:lnTo>
                  <a:pt x="827" y="2529"/>
                </a:lnTo>
                <a:lnTo>
                  <a:pt x="815" y="2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4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1544" y="2420860"/>
            <a:ext cx="8208144" cy="30964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2313" y="5661310"/>
            <a:ext cx="5687864" cy="28864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992269" y="5949950"/>
            <a:ext cx="5688790" cy="287440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>
                <a:solidFill>
                  <a:schemeClr val="accent2"/>
                </a:solidFill>
              </a:rPr>
              <a:t>Title</a:t>
            </a:r>
            <a:r>
              <a:rPr lang="en-US" baseline="0">
                <a:solidFill>
                  <a:schemeClr val="accent2"/>
                </a:solidFill>
              </a:rPr>
              <a:t> or Additional information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Freeform 6"/>
          <p:cNvSpPr>
            <a:spLocks noEditPoints="1"/>
          </p:cNvSpPr>
          <p:nvPr userDrawn="1"/>
        </p:nvSpPr>
        <p:spPr bwMode="auto">
          <a:xfrm>
            <a:off x="1992313" y="1341438"/>
            <a:ext cx="646113" cy="506413"/>
          </a:xfrm>
          <a:custGeom>
            <a:avLst/>
            <a:gdLst>
              <a:gd name="T0" fmla="*/ 3332 w 4887"/>
              <a:gd name="T1" fmla="*/ 2817 h 3825"/>
              <a:gd name="T2" fmla="*/ 2984 w 4887"/>
              <a:gd name="T3" fmla="*/ 3046 h 3825"/>
              <a:gd name="T4" fmla="*/ 2862 w 4887"/>
              <a:gd name="T5" fmla="*/ 3207 h 3825"/>
              <a:gd name="T6" fmla="*/ 2826 w 4887"/>
              <a:gd name="T7" fmla="*/ 3421 h 3825"/>
              <a:gd name="T8" fmla="*/ 2894 w 4887"/>
              <a:gd name="T9" fmla="*/ 3640 h 3825"/>
              <a:gd name="T10" fmla="*/ 3088 w 4887"/>
              <a:gd name="T11" fmla="*/ 3795 h 3825"/>
              <a:gd name="T12" fmla="*/ 3352 w 4887"/>
              <a:gd name="T13" fmla="*/ 3820 h 3825"/>
              <a:gd name="T14" fmla="*/ 3650 w 4887"/>
              <a:gd name="T15" fmla="*/ 3723 h 3825"/>
              <a:gd name="T16" fmla="*/ 3974 w 4887"/>
              <a:gd name="T17" fmla="*/ 3503 h 3825"/>
              <a:gd name="T18" fmla="*/ 4267 w 4887"/>
              <a:gd name="T19" fmla="*/ 3205 h 3825"/>
              <a:gd name="T20" fmla="*/ 4538 w 4887"/>
              <a:gd name="T21" fmla="*/ 2801 h 3825"/>
              <a:gd name="T22" fmla="*/ 4751 w 4887"/>
              <a:gd name="T23" fmla="*/ 2321 h 3825"/>
              <a:gd name="T24" fmla="*/ 4867 w 4887"/>
              <a:gd name="T25" fmla="*/ 1802 h 3825"/>
              <a:gd name="T26" fmla="*/ 4883 w 4887"/>
              <a:gd name="T27" fmla="*/ 1279 h 3825"/>
              <a:gd name="T28" fmla="*/ 4813 w 4887"/>
              <a:gd name="T29" fmla="*/ 832 h 3825"/>
              <a:gd name="T30" fmla="*/ 4642 w 4887"/>
              <a:gd name="T31" fmla="*/ 450 h 3825"/>
              <a:gd name="T32" fmla="*/ 4384 w 4887"/>
              <a:gd name="T33" fmla="*/ 178 h 3825"/>
              <a:gd name="T34" fmla="*/ 4090 w 4887"/>
              <a:gd name="T35" fmla="*/ 37 h 3825"/>
              <a:gd name="T36" fmla="*/ 3754 w 4887"/>
              <a:gd name="T37" fmla="*/ 1 h 3825"/>
              <a:gd name="T38" fmla="*/ 3439 w 4887"/>
              <a:gd name="T39" fmla="*/ 61 h 3825"/>
              <a:gd name="T40" fmla="*/ 3168 w 4887"/>
              <a:gd name="T41" fmla="*/ 212 h 3825"/>
              <a:gd name="T42" fmla="*/ 2951 w 4887"/>
              <a:gd name="T43" fmla="*/ 443 h 3825"/>
              <a:gd name="T44" fmla="*/ 2829 w 4887"/>
              <a:gd name="T45" fmla="*/ 717 h 3825"/>
              <a:gd name="T46" fmla="*/ 2803 w 4887"/>
              <a:gd name="T47" fmla="*/ 1031 h 3825"/>
              <a:gd name="T48" fmla="*/ 2874 w 4887"/>
              <a:gd name="T49" fmla="*/ 1329 h 3825"/>
              <a:gd name="T50" fmla="*/ 3043 w 4887"/>
              <a:gd name="T51" fmla="*/ 1589 h 3825"/>
              <a:gd name="T52" fmla="*/ 3287 w 4887"/>
              <a:gd name="T53" fmla="*/ 1796 h 3825"/>
              <a:gd name="T54" fmla="*/ 3556 w 4887"/>
              <a:gd name="T55" fmla="*/ 1909 h 3825"/>
              <a:gd name="T56" fmla="*/ 3822 w 4887"/>
              <a:gd name="T57" fmla="*/ 2025 h 3825"/>
              <a:gd name="T58" fmla="*/ 3747 w 4887"/>
              <a:gd name="T59" fmla="*/ 2331 h 3825"/>
              <a:gd name="T60" fmla="*/ 765 w 4887"/>
              <a:gd name="T61" fmla="*/ 2602 h 3825"/>
              <a:gd name="T62" fmla="*/ 407 w 4887"/>
              <a:gd name="T63" fmla="*/ 2902 h 3825"/>
              <a:gd name="T64" fmla="*/ 138 w 4887"/>
              <a:gd name="T65" fmla="*/ 3088 h 3825"/>
              <a:gd name="T66" fmla="*/ 42 w 4887"/>
              <a:gd name="T67" fmla="*/ 3264 h 3825"/>
              <a:gd name="T68" fmla="*/ 38 w 4887"/>
              <a:gd name="T69" fmla="*/ 3505 h 3825"/>
              <a:gd name="T70" fmla="*/ 165 w 4887"/>
              <a:gd name="T71" fmla="*/ 3716 h 3825"/>
              <a:gd name="T72" fmla="*/ 377 w 4887"/>
              <a:gd name="T73" fmla="*/ 3817 h 3825"/>
              <a:gd name="T74" fmla="*/ 631 w 4887"/>
              <a:gd name="T75" fmla="*/ 3804 h 3825"/>
              <a:gd name="T76" fmla="*/ 935 w 4887"/>
              <a:gd name="T77" fmla="*/ 3671 h 3825"/>
              <a:gd name="T78" fmla="*/ 1285 w 4887"/>
              <a:gd name="T79" fmla="*/ 3393 h 3825"/>
              <a:gd name="T80" fmla="*/ 1601 w 4887"/>
              <a:gd name="T81" fmla="*/ 3005 h 3825"/>
              <a:gd name="T82" fmla="*/ 1879 w 4887"/>
              <a:gd name="T83" fmla="*/ 2485 h 3825"/>
              <a:gd name="T84" fmla="*/ 2023 w 4887"/>
              <a:gd name="T85" fmla="*/ 2017 h 3825"/>
              <a:gd name="T86" fmla="*/ 2080 w 4887"/>
              <a:gd name="T87" fmla="*/ 1525 h 3825"/>
              <a:gd name="T88" fmla="*/ 2052 w 4887"/>
              <a:gd name="T89" fmla="*/ 1050 h 3825"/>
              <a:gd name="T90" fmla="*/ 1938 w 4887"/>
              <a:gd name="T91" fmla="*/ 651 h 3825"/>
              <a:gd name="T92" fmla="*/ 1720 w 4887"/>
              <a:gd name="T93" fmla="*/ 314 h 3825"/>
              <a:gd name="T94" fmla="*/ 1433 w 4887"/>
              <a:gd name="T95" fmla="*/ 96 h 3825"/>
              <a:gd name="T96" fmla="*/ 1087 w 4887"/>
              <a:gd name="T97" fmla="*/ 3 h 3825"/>
              <a:gd name="T98" fmla="*/ 750 w 4887"/>
              <a:gd name="T99" fmla="*/ 26 h 3825"/>
              <a:gd name="T100" fmla="*/ 443 w 4887"/>
              <a:gd name="T101" fmla="*/ 154 h 3825"/>
              <a:gd name="T102" fmla="*/ 206 w 4887"/>
              <a:gd name="T103" fmla="*/ 363 h 3825"/>
              <a:gd name="T104" fmla="*/ 48 w 4887"/>
              <a:gd name="T105" fmla="*/ 647 h 3825"/>
              <a:gd name="T106" fmla="*/ 0 w 4887"/>
              <a:gd name="T107" fmla="*/ 956 h 3825"/>
              <a:gd name="T108" fmla="*/ 48 w 4887"/>
              <a:gd name="T109" fmla="*/ 1260 h 3825"/>
              <a:gd name="T110" fmla="*/ 177 w 4887"/>
              <a:gd name="T111" fmla="*/ 1509 h 3825"/>
              <a:gd name="T112" fmla="*/ 401 w 4887"/>
              <a:gd name="T113" fmla="*/ 1740 h 3825"/>
              <a:gd name="T114" fmla="*/ 698 w 4887"/>
              <a:gd name="T115" fmla="*/ 1897 h 3825"/>
              <a:gd name="T116" fmla="*/ 1028 w 4887"/>
              <a:gd name="T117" fmla="*/ 1978 h 3825"/>
              <a:gd name="T118" fmla="*/ 950 w 4887"/>
              <a:gd name="T119" fmla="*/ 2310 h 3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87" h="3825">
                <a:moveTo>
                  <a:pt x="3627" y="2540"/>
                </a:moveTo>
                <a:lnTo>
                  <a:pt x="3615" y="2554"/>
                </a:lnTo>
                <a:lnTo>
                  <a:pt x="3605" y="2569"/>
                </a:lnTo>
                <a:lnTo>
                  <a:pt x="3580" y="2596"/>
                </a:lnTo>
                <a:lnTo>
                  <a:pt x="3567" y="2610"/>
                </a:lnTo>
                <a:lnTo>
                  <a:pt x="3554" y="2624"/>
                </a:lnTo>
                <a:lnTo>
                  <a:pt x="3527" y="2653"/>
                </a:lnTo>
                <a:lnTo>
                  <a:pt x="3498" y="2681"/>
                </a:lnTo>
                <a:lnTo>
                  <a:pt x="3467" y="2708"/>
                </a:lnTo>
                <a:lnTo>
                  <a:pt x="3436" y="2736"/>
                </a:lnTo>
                <a:lnTo>
                  <a:pt x="3403" y="2763"/>
                </a:lnTo>
                <a:lnTo>
                  <a:pt x="3368" y="2790"/>
                </a:lnTo>
                <a:lnTo>
                  <a:pt x="3332" y="2817"/>
                </a:lnTo>
                <a:lnTo>
                  <a:pt x="3296" y="2844"/>
                </a:lnTo>
                <a:lnTo>
                  <a:pt x="3257" y="2871"/>
                </a:lnTo>
                <a:lnTo>
                  <a:pt x="3216" y="2897"/>
                </a:lnTo>
                <a:lnTo>
                  <a:pt x="3195" y="2911"/>
                </a:lnTo>
                <a:lnTo>
                  <a:pt x="3175" y="2924"/>
                </a:lnTo>
                <a:lnTo>
                  <a:pt x="3131" y="2951"/>
                </a:lnTo>
                <a:lnTo>
                  <a:pt x="3086" y="2977"/>
                </a:lnTo>
                <a:lnTo>
                  <a:pt x="3055" y="2996"/>
                </a:lnTo>
                <a:lnTo>
                  <a:pt x="3040" y="3004"/>
                </a:lnTo>
                <a:lnTo>
                  <a:pt x="3025" y="3014"/>
                </a:lnTo>
                <a:lnTo>
                  <a:pt x="3011" y="3025"/>
                </a:lnTo>
                <a:lnTo>
                  <a:pt x="2997" y="3035"/>
                </a:lnTo>
                <a:lnTo>
                  <a:pt x="2984" y="3046"/>
                </a:lnTo>
                <a:lnTo>
                  <a:pt x="2973" y="3056"/>
                </a:lnTo>
                <a:lnTo>
                  <a:pt x="2961" y="3067"/>
                </a:lnTo>
                <a:lnTo>
                  <a:pt x="2949" y="3079"/>
                </a:lnTo>
                <a:lnTo>
                  <a:pt x="2938" y="3090"/>
                </a:lnTo>
                <a:lnTo>
                  <a:pt x="2927" y="3102"/>
                </a:lnTo>
                <a:lnTo>
                  <a:pt x="2917" y="3115"/>
                </a:lnTo>
                <a:lnTo>
                  <a:pt x="2908" y="3127"/>
                </a:lnTo>
                <a:lnTo>
                  <a:pt x="2899" y="3140"/>
                </a:lnTo>
                <a:lnTo>
                  <a:pt x="2890" y="3153"/>
                </a:lnTo>
                <a:lnTo>
                  <a:pt x="2883" y="3166"/>
                </a:lnTo>
                <a:lnTo>
                  <a:pt x="2875" y="3180"/>
                </a:lnTo>
                <a:lnTo>
                  <a:pt x="2869" y="3193"/>
                </a:lnTo>
                <a:lnTo>
                  <a:pt x="2862" y="3207"/>
                </a:lnTo>
                <a:lnTo>
                  <a:pt x="2856" y="3222"/>
                </a:lnTo>
                <a:lnTo>
                  <a:pt x="2850" y="3236"/>
                </a:lnTo>
                <a:lnTo>
                  <a:pt x="2846" y="3251"/>
                </a:lnTo>
                <a:lnTo>
                  <a:pt x="2842" y="3266"/>
                </a:lnTo>
                <a:lnTo>
                  <a:pt x="2837" y="3282"/>
                </a:lnTo>
                <a:lnTo>
                  <a:pt x="2834" y="3298"/>
                </a:lnTo>
                <a:lnTo>
                  <a:pt x="2832" y="3314"/>
                </a:lnTo>
                <a:lnTo>
                  <a:pt x="2830" y="3330"/>
                </a:lnTo>
                <a:lnTo>
                  <a:pt x="2828" y="3347"/>
                </a:lnTo>
                <a:lnTo>
                  <a:pt x="2827" y="3364"/>
                </a:lnTo>
                <a:lnTo>
                  <a:pt x="2826" y="3380"/>
                </a:lnTo>
                <a:lnTo>
                  <a:pt x="2826" y="3398"/>
                </a:lnTo>
                <a:lnTo>
                  <a:pt x="2826" y="3421"/>
                </a:lnTo>
                <a:lnTo>
                  <a:pt x="2828" y="3443"/>
                </a:lnTo>
                <a:lnTo>
                  <a:pt x="2830" y="3466"/>
                </a:lnTo>
                <a:lnTo>
                  <a:pt x="2831" y="3475"/>
                </a:lnTo>
                <a:lnTo>
                  <a:pt x="2833" y="3486"/>
                </a:lnTo>
                <a:lnTo>
                  <a:pt x="2837" y="3508"/>
                </a:lnTo>
                <a:lnTo>
                  <a:pt x="2843" y="3527"/>
                </a:lnTo>
                <a:lnTo>
                  <a:pt x="2848" y="3548"/>
                </a:lnTo>
                <a:lnTo>
                  <a:pt x="2856" y="3567"/>
                </a:lnTo>
                <a:lnTo>
                  <a:pt x="2859" y="3576"/>
                </a:lnTo>
                <a:lnTo>
                  <a:pt x="2863" y="3586"/>
                </a:lnTo>
                <a:lnTo>
                  <a:pt x="2873" y="3604"/>
                </a:lnTo>
                <a:lnTo>
                  <a:pt x="2883" y="3623"/>
                </a:lnTo>
                <a:lnTo>
                  <a:pt x="2894" y="3640"/>
                </a:lnTo>
                <a:lnTo>
                  <a:pt x="2906" y="3656"/>
                </a:lnTo>
                <a:lnTo>
                  <a:pt x="2919" y="3672"/>
                </a:lnTo>
                <a:lnTo>
                  <a:pt x="2931" y="3689"/>
                </a:lnTo>
                <a:lnTo>
                  <a:pt x="2947" y="3704"/>
                </a:lnTo>
                <a:lnTo>
                  <a:pt x="2962" y="3719"/>
                </a:lnTo>
                <a:lnTo>
                  <a:pt x="2978" y="3732"/>
                </a:lnTo>
                <a:lnTo>
                  <a:pt x="2994" y="3745"/>
                </a:lnTo>
                <a:lnTo>
                  <a:pt x="3013" y="3757"/>
                </a:lnTo>
                <a:lnTo>
                  <a:pt x="3030" y="3768"/>
                </a:lnTo>
                <a:lnTo>
                  <a:pt x="3048" y="3777"/>
                </a:lnTo>
                <a:lnTo>
                  <a:pt x="3058" y="3783"/>
                </a:lnTo>
                <a:lnTo>
                  <a:pt x="3068" y="3787"/>
                </a:lnTo>
                <a:lnTo>
                  <a:pt x="3088" y="3795"/>
                </a:lnTo>
                <a:lnTo>
                  <a:pt x="3109" y="3802"/>
                </a:lnTo>
                <a:lnTo>
                  <a:pt x="3130" y="3808"/>
                </a:lnTo>
                <a:lnTo>
                  <a:pt x="3152" y="3813"/>
                </a:lnTo>
                <a:lnTo>
                  <a:pt x="3175" y="3817"/>
                </a:lnTo>
                <a:lnTo>
                  <a:pt x="3185" y="3820"/>
                </a:lnTo>
                <a:lnTo>
                  <a:pt x="3197" y="3821"/>
                </a:lnTo>
                <a:lnTo>
                  <a:pt x="3221" y="3823"/>
                </a:lnTo>
                <a:lnTo>
                  <a:pt x="3246" y="3825"/>
                </a:lnTo>
                <a:lnTo>
                  <a:pt x="3271" y="3825"/>
                </a:lnTo>
                <a:lnTo>
                  <a:pt x="3291" y="3825"/>
                </a:lnTo>
                <a:lnTo>
                  <a:pt x="3311" y="3824"/>
                </a:lnTo>
                <a:lnTo>
                  <a:pt x="3331" y="3823"/>
                </a:lnTo>
                <a:lnTo>
                  <a:pt x="3352" y="3820"/>
                </a:lnTo>
                <a:lnTo>
                  <a:pt x="3372" y="3817"/>
                </a:lnTo>
                <a:lnTo>
                  <a:pt x="3393" y="3814"/>
                </a:lnTo>
                <a:lnTo>
                  <a:pt x="3413" y="3810"/>
                </a:lnTo>
                <a:lnTo>
                  <a:pt x="3434" y="3806"/>
                </a:lnTo>
                <a:lnTo>
                  <a:pt x="3456" y="3800"/>
                </a:lnTo>
                <a:lnTo>
                  <a:pt x="3476" y="3794"/>
                </a:lnTo>
                <a:lnTo>
                  <a:pt x="3498" y="3787"/>
                </a:lnTo>
                <a:lnTo>
                  <a:pt x="3519" y="3780"/>
                </a:lnTo>
                <a:lnTo>
                  <a:pt x="3563" y="3763"/>
                </a:lnTo>
                <a:lnTo>
                  <a:pt x="3584" y="3755"/>
                </a:lnTo>
                <a:lnTo>
                  <a:pt x="3606" y="3745"/>
                </a:lnTo>
                <a:lnTo>
                  <a:pt x="3627" y="3734"/>
                </a:lnTo>
                <a:lnTo>
                  <a:pt x="3650" y="3723"/>
                </a:lnTo>
                <a:lnTo>
                  <a:pt x="3673" y="3711"/>
                </a:lnTo>
                <a:lnTo>
                  <a:pt x="3694" y="3699"/>
                </a:lnTo>
                <a:lnTo>
                  <a:pt x="3717" y="3686"/>
                </a:lnTo>
                <a:lnTo>
                  <a:pt x="3740" y="3673"/>
                </a:lnTo>
                <a:lnTo>
                  <a:pt x="3762" y="3659"/>
                </a:lnTo>
                <a:lnTo>
                  <a:pt x="3786" y="3644"/>
                </a:lnTo>
                <a:lnTo>
                  <a:pt x="3809" y="3629"/>
                </a:lnTo>
                <a:lnTo>
                  <a:pt x="3832" y="3613"/>
                </a:lnTo>
                <a:lnTo>
                  <a:pt x="3879" y="3578"/>
                </a:lnTo>
                <a:lnTo>
                  <a:pt x="3903" y="3561"/>
                </a:lnTo>
                <a:lnTo>
                  <a:pt x="3927" y="3542"/>
                </a:lnTo>
                <a:lnTo>
                  <a:pt x="3950" y="3523"/>
                </a:lnTo>
                <a:lnTo>
                  <a:pt x="3974" y="3503"/>
                </a:lnTo>
                <a:lnTo>
                  <a:pt x="3998" y="3483"/>
                </a:lnTo>
                <a:lnTo>
                  <a:pt x="4022" y="3462"/>
                </a:lnTo>
                <a:lnTo>
                  <a:pt x="4046" y="3441"/>
                </a:lnTo>
                <a:lnTo>
                  <a:pt x="4068" y="3419"/>
                </a:lnTo>
                <a:lnTo>
                  <a:pt x="4092" y="3397"/>
                </a:lnTo>
                <a:lnTo>
                  <a:pt x="4115" y="3375"/>
                </a:lnTo>
                <a:lnTo>
                  <a:pt x="4136" y="3352"/>
                </a:lnTo>
                <a:lnTo>
                  <a:pt x="4159" y="3328"/>
                </a:lnTo>
                <a:lnTo>
                  <a:pt x="4181" y="3304"/>
                </a:lnTo>
                <a:lnTo>
                  <a:pt x="4203" y="3280"/>
                </a:lnTo>
                <a:lnTo>
                  <a:pt x="4225" y="3256"/>
                </a:lnTo>
                <a:lnTo>
                  <a:pt x="4245" y="3231"/>
                </a:lnTo>
                <a:lnTo>
                  <a:pt x="4267" y="3205"/>
                </a:lnTo>
                <a:lnTo>
                  <a:pt x="4288" y="3179"/>
                </a:lnTo>
                <a:lnTo>
                  <a:pt x="4308" y="3153"/>
                </a:lnTo>
                <a:lnTo>
                  <a:pt x="4329" y="3126"/>
                </a:lnTo>
                <a:lnTo>
                  <a:pt x="4349" y="3099"/>
                </a:lnTo>
                <a:lnTo>
                  <a:pt x="4369" y="3070"/>
                </a:lnTo>
                <a:lnTo>
                  <a:pt x="4389" y="3042"/>
                </a:lnTo>
                <a:lnTo>
                  <a:pt x="4409" y="3013"/>
                </a:lnTo>
                <a:lnTo>
                  <a:pt x="4427" y="2985"/>
                </a:lnTo>
                <a:lnTo>
                  <a:pt x="4446" y="2955"/>
                </a:lnTo>
                <a:lnTo>
                  <a:pt x="4465" y="2925"/>
                </a:lnTo>
                <a:lnTo>
                  <a:pt x="4483" y="2895"/>
                </a:lnTo>
                <a:lnTo>
                  <a:pt x="4520" y="2832"/>
                </a:lnTo>
                <a:lnTo>
                  <a:pt x="4538" y="2801"/>
                </a:lnTo>
                <a:lnTo>
                  <a:pt x="4556" y="2768"/>
                </a:lnTo>
                <a:lnTo>
                  <a:pt x="4573" y="2736"/>
                </a:lnTo>
                <a:lnTo>
                  <a:pt x="4590" y="2703"/>
                </a:lnTo>
                <a:lnTo>
                  <a:pt x="4624" y="2636"/>
                </a:lnTo>
                <a:lnTo>
                  <a:pt x="4640" y="2602"/>
                </a:lnTo>
                <a:lnTo>
                  <a:pt x="4655" y="2567"/>
                </a:lnTo>
                <a:lnTo>
                  <a:pt x="4670" y="2533"/>
                </a:lnTo>
                <a:lnTo>
                  <a:pt x="4685" y="2498"/>
                </a:lnTo>
                <a:lnTo>
                  <a:pt x="4699" y="2463"/>
                </a:lnTo>
                <a:lnTo>
                  <a:pt x="4713" y="2428"/>
                </a:lnTo>
                <a:lnTo>
                  <a:pt x="4726" y="2393"/>
                </a:lnTo>
                <a:lnTo>
                  <a:pt x="4739" y="2357"/>
                </a:lnTo>
                <a:lnTo>
                  <a:pt x="4751" y="2321"/>
                </a:lnTo>
                <a:lnTo>
                  <a:pt x="4762" y="2286"/>
                </a:lnTo>
                <a:lnTo>
                  <a:pt x="4774" y="2250"/>
                </a:lnTo>
                <a:lnTo>
                  <a:pt x="4785" y="2213"/>
                </a:lnTo>
                <a:lnTo>
                  <a:pt x="4794" y="2177"/>
                </a:lnTo>
                <a:lnTo>
                  <a:pt x="4804" y="2141"/>
                </a:lnTo>
                <a:lnTo>
                  <a:pt x="4813" y="2104"/>
                </a:lnTo>
                <a:lnTo>
                  <a:pt x="4821" y="2066"/>
                </a:lnTo>
                <a:lnTo>
                  <a:pt x="4836" y="1991"/>
                </a:lnTo>
                <a:lnTo>
                  <a:pt x="4844" y="1954"/>
                </a:lnTo>
                <a:lnTo>
                  <a:pt x="4851" y="1916"/>
                </a:lnTo>
                <a:lnTo>
                  <a:pt x="4856" y="1879"/>
                </a:lnTo>
                <a:lnTo>
                  <a:pt x="4861" y="1840"/>
                </a:lnTo>
                <a:lnTo>
                  <a:pt x="4867" y="1802"/>
                </a:lnTo>
                <a:lnTo>
                  <a:pt x="4871" y="1763"/>
                </a:lnTo>
                <a:lnTo>
                  <a:pt x="4874" y="1724"/>
                </a:lnTo>
                <a:lnTo>
                  <a:pt x="4878" y="1685"/>
                </a:lnTo>
                <a:lnTo>
                  <a:pt x="4881" y="1646"/>
                </a:lnTo>
                <a:lnTo>
                  <a:pt x="4883" y="1607"/>
                </a:lnTo>
                <a:lnTo>
                  <a:pt x="4885" y="1567"/>
                </a:lnTo>
                <a:lnTo>
                  <a:pt x="4886" y="1527"/>
                </a:lnTo>
                <a:lnTo>
                  <a:pt x="4887" y="1488"/>
                </a:lnTo>
                <a:lnTo>
                  <a:pt x="4887" y="1447"/>
                </a:lnTo>
                <a:lnTo>
                  <a:pt x="4887" y="1404"/>
                </a:lnTo>
                <a:lnTo>
                  <a:pt x="4886" y="1361"/>
                </a:lnTo>
                <a:lnTo>
                  <a:pt x="4885" y="1320"/>
                </a:lnTo>
                <a:lnTo>
                  <a:pt x="4883" y="1279"/>
                </a:lnTo>
                <a:lnTo>
                  <a:pt x="4880" y="1238"/>
                </a:lnTo>
                <a:lnTo>
                  <a:pt x="4876" y="1198"/>
                </a:lnTo>
                <a:lnTo>
                  <a:pt x="4873" y="1159"/>
                </a:lnTo>
                <a:lnTo>
                  <a:pt x="4869" y="1120"/>
                </a:lnTo>
                <a:lnTo>
                  <a:pt x="4863" y="1082"/>
                </a:lnTo>
                <a:lnTo>
                  <a:pt x="4861" y="1062"/>
                </a:lnTo>
                <a:lnTo>
                  <a:pt x="4858" y="1044"/>
                </a:lnTo>
                <a:lnTo>
                  <a:pt x="4852" y="1007"/>
                </a:lnTo>
                <a:lnTo>
                  <a:pt x="4845" y="970"/>
                </a:lnTo>
                <a:lnTo>
                  <a:pt x="4838" y="936"/>
                </a:lnTo>
                <a:lnTo>
                  <a:pt x="4830" y="900"/>
                </a:lnTo>
                <a:lnTo>
                  <a:pt x="4821" y="865"/>
                </a:lnTo>
                <a:lnTo>
                  <a:pt x="4813" y="832"/>
                </a:lnTo>
                <a:lnTo>
                  <a:pt x="4803" y="799"/>
                </a:lnTo>
                <a:lnTo>
                  <a:pt x="4792" y="766"/>
                </a:lnTo>
                <a:lnTo>
                  <a:pt x="4781" y="734"/>
                </a:lnTo>
                <a:lnTo>
                  <a:pt x="4771" y="703"/>
                </a:lnTo>
                <a:lnTo>
                  <a:pt x="4759" y="673"/>
                </a:lnTo>
                <a:lnTo>
                  <a:pt x="4746" y="642"/>
                </a:lnTo>
                <a:lnTo>
                  <a:pt x="4733" y="613"/>
                </a:lnTo>
                <a:lnTo>
                  <a:pt x="4719" y="584"/>
                </a:lnTo>
                <a:lnTo>
                  <a:pt x="4705" y="556"/>
                </a:lnTo>
                <a:lnTo>
                  <a:pt x="4690" y="529"/>
                </a:lnTo>
                <a:lnTo>
                  <a:pt x="4674" y="501"/>
                </a:lnTo>
                <a:lnTo>
                  <a:pt x="4658" y="476"/>
                </a:lnTo>
                <a:lnTo>
                  <a:pt x="4642" y="450"/>
                </a:lnTo>
                <a:lnTo>
                  <a:pt x="4625" y="425"/>
                </a:lnTo>
                <a:lnTo>
                  <a:pt x="4606" y="400"/>
                </a:lnTo>
                <a:lnTo>
                  <a:pt x="4588" y="376"/>
                </a:lnTo>
                <a:lnTo>
                  <a:pt x="4570" y="353"/>
                </a:lnTo>
                <a:lnTo>
                  <a:pt x="4550" y="330"/>
                </a:lnTo>
                <a:lnTo>
                  <a:pt x="4531" y="309"/>
                </a:lnTo>
                <a:lnTo>
                  <a:pt x="4510" y="288"/>
                </a:lnTo>
                <a:lnTo>
                  <a:pt x="4491" y="268"/>
                </a:lnTo>
                <a:lnTo>
                  <a:pt x="4469" y="248"/>
                </a:lnTo>
                <a:lnTo>
                  <a:pt x="4449" y="230"/>
                </a:lnTo>
                <a:lnTo>
                  <a:pt x="4427" y="211"/>
                </a:lnTo>
                <a:lnTo>
                  <a:pt x="4405" y="194"/>
                </a:lnTo>
                <a:lnTo>
                  <a:pt x="4384" y="178"/>
                </a:lnTo>
                <a:lnTo>
                  <a:pt x="4361" y="162"/>
                </a:lnTo>
                <a:lnTo>
                  <a:pt x="4338" y="146"/>
                </a:lnTo>
                <a:lnTo>
                  <a:pt x="4315" y="132"/>
                </a:lnTo>
                <a:lnTo>
                  <a:pt x="4291" y="119"/>
                </a:lnTo>
                <a:lnTo>
                  <a:pt x="4267" y="106"/>
                </a:lnTo>
                <a:lnTo>
                  <a:pt x="4243" y="93"/>
                </a:lnTo>
                <a:lnTo>
                  <a:pt x="4218" y="83"/>
                </a:lnTo>
                <a:lnTo>
                  <a:pt x="4205" y="77"/>
                </a:lnTo>
                <a:lnTo>
                  <a:pt x="4194" y="72"/>
                </a:lnTo>
                <a:lnTo>
                  <a:pt x="4168" y="62"/>
                </a:lnTo>
                <a:lnTo>
                  <a:pt x="4142" y="52"/>
                </a:lnTo>
                <a:lnTo>
                  <a:pt x="4116" y="45"/>
                </a:lnTo>
                <a:lnTo>
                  <a:pt x="4090" y="37"/>
                </a:lnTo>
                <a:lnTo>
                  <a:pt x="4063" y="29"/>
                </a:lnTo>
                <a:lnTo>
                  <a:pt x="4036" y="23"/>
                </a:lnTo>
                <a:lnTo>
                  <a:pt x="4008" y="18"/>
                </a:lnTo>
                <a:lnTo>
                  <a:pt x="3981" y="13"/>
                </a:lnTo>
                <a:lnTo>
                  <a:pt x="3953" y="9"/>
                </a:lnTo>
                <a:lnTo>
                  <a:pt x="3937" y="7"/>
                </a:lnTo>
                <a:lnTo>
                  <a:pt x="3923" y="6"/>
                </a:lnTo>
                <a:lnTo>
                  <a:pt x="3894" y="3"/>
                </a:lnTo>
                <a:lnTo>
                  <a:pt x="3865" y="1"/>
                </a:lnTo>
                <a:lnTo>
                  <a:pt x="3836" y="0"/>
                </a:lnTo>
                <a:lnTo>
                  <a:pt x="3806" y="0"/>
                </a:lnTo>
                <a:lnTo>
                  <a:pt x="3780" y="0"/>
                </a:lnTo>
                <a:lnTo>
                  <a:pt x="3754" y="1"/>
                </a:lnTo>
                <a:lnTo>
                  <a:pt x="3728" y="2"/>
                </a:lnTo>
                <a:lnTo>
                  <a:pt x="3703" y="5"/>
                </a:lnTo>
                <a:lnTo>
                  <a:pt x="3677" y="7"/>
                </a:lnTo>
                <a:lnTo>
                  <a:pt x="3652" y="10"/>
                </a:lnTo>
                <a:lnTo>
                  <a:pt x="3627" y="13"/>
                </a:lnTo>
                <a:lnTo>
                  <a:pt x="3604" y="18"/>
                </a:lnTo>
                <a:lnTo>
                  <a:pt x="3580" y="22"/>
                </a:lnTo>
                <a:lnTo>
                  <a:pt x="3555" y="27"/>
                </a:lnTo>
                <a:lnTo>
                  <a:pt x="3532" y="33"/>
                </a:lnTo>
                <a:lnTo>
                  <a:pt x="3508" y="39"/>
                </a:lnTo>
                <a:lnTo>
                  <a:pt x="3485" y="46"/>
                </a:lnTo>
                <a:lnTo>
                  <a:pt x="3462" y="53"/>
                </a:lnTo>
                <a:lnTo>
                  <a:pt x="3439" y="61"/>
                </a:lnTo>
                <a:lnTo>
                  <a:pt x="3418" y="70"/>
                </a:lnTo>
                <a:lnTo>
                  <a:pt x="3395" y="78"/>
                </a:lnTo>
                <a:lnTo>
                  <a:pt x="3373" y="88"/>
                </a:lnTo>
                <a:lnTo>
                  <a:pt x="3352" y="98"/>
                </a:lnTo>
                <a:lnTo>
                  <a:pt x="3330" y="109"/>
                </a:lnTo>
                <a:lnTo>
                  <a:pt x="3309" y="119"/>
                </a:lnTo>
                <a:lnTo>
                  <a:pt x="3288" y="131"/>
                </a:lnTo>
                <a:lnTo>
                  <a:pt x="3268" y="143"/>
                </a:lnTo>
                <a:lnTo>
                  <a:pt x="3247" y="156"/>
                </a:lnTo>
                <a:lnTo>
                  <a:pt x="3226" y="169"/>
                </a:lnTo>
                <a:lnTo>
                  <a:pt x="3207" y="183"/>
                </a:lnTo>
                <a:lnTo>
                  <a:pt x="3188" y="197"/>
                </a:lnTo>
                <a:lnTo>
                  <a:pt x="3168" y="212"/>
                </a:lnTo>
                <a:lnTo>
                  <a:pt x="3149" y="228"/>
                </a:lnTo>
                <a:lnTo>
                  <a:pt x="3130" y="244"/>
                </a:lnTo>
                <a:lnTo>
                  <a:pt x="3111" y="260"/>
                </a:lnTo>
                <a:lnTo>
                  <a:pt x="3092" y="277"/>
                </a:lnTo>
                <a:lnTo>
                  <a:pt x="3075" y="295"/>
                </a:lnTo>
                <a:lnTo>
                  <a:pt x="3057" y="312"/>
                </a:lnTo>
                <a:lnTo>
                  <a:pt x="3041" y="330"/>
                </a:lnTo>
                <a:lnTo>
                  <a:pt x="3024" y="349"/>
                </a:lnTo>
                <a:lnTo>
                  <a:pt x="3008" y="367"/>
                </a:lnTo>
                <a:lnTo>
                  <a:pt x="2993" y="386"/>
                </a:lnTo>
                <a:lnTo>
                  <a:pt x="2979" y="404"/>
                </a:lnTo>
                <a:lnTo>
                  <a:pt x="2965" y="424"/>
                </a:lnTo>
                <a:lnTo>
                  <a:pt x="2951" y="443"/>
                </a:lnTo>
                <a:lnTo>
                  <a:pt x="2938" y="463"/>
                </a:lnTo>
                <a:lnTo>
                  <a:pt x="2926" y="482"/>
                </a:lnTo>
                <a:lnTo>
                  <a:pt x="2914" y="503"/>
                </a:lnTo>
                <a:lnTo>
                  <a:pt x="2903" y="523"/>
                </a:lnTo>
                <a:lnTo>
                  <a:pt x="2893" y="544"/>
                </a:lnTo>
                <a:lnTo>
                  <a:pt x="2883" y="564"/>
                </a:lnTo>
                <a:lnTo>
                  <a:pt x="2873" y="586"/>
                </a:lnTo>
                <a:lnTo>
                  <a:pt x="2864" y="606"/>
                </a:lnTo>
                <a:lnTo>
                  <a:pt x="2856" y="628"/>
                </a:lnTo>
                <a:lnTo>
                  <a:pt x="2848" y="650"/>
                </a:lnTo>
                <a:lnTo>
                  <a:pt x="2841" y="673"/>
                </a:lnTo>
                <a:lnTo>
                  <a:pt x="2834" y="694"/>
                </a:lnTo>
                <a:lnTo>
                  <a:pt x="2829" y="717"/>
                </a:lnTo>
                <a:lnTo>
                  <a:pt x="2823" y="740"/>
                </a:lnTo>
                <a:lnTo>
                  <a:pt x="2818" y="763"/>
                </a:lnTo>
                <a:lnTo>
                  <a:pt x="2814" y="786"/>
                </a:lnTo>
                <a:lnTo>
                  <a:pt x="2810" y="810"/>
                </a:lnTo>
                <a:lnTo>
                  <a:pt x="2807" y="834"/>
                </a:lnTo>
                <a:lnTo>
                  <a:pt x="2805" y="858"/>
                </a:lnTo>
                <a:lnTo>
                  <a:pt x="2803" y="881"/>
                </a:lnTo>
                <a:lnTo>
                  <a:pt x="2801" y="906"/>
                </a:lnTo>
                <a:lnTo>
                  <a:pt x="2801" y="931"/>
                </a:lnTo>
                <a:lnTo>
                  <a:pt x="2800" y="956"/>
                </a:lnTo>
                <a:lnTo>
                  <a:pt x="2801" y="981"/>
                </a:lnTo>
                <a:lnTo>
                  <a:pt x="2801" y="1006"/>
                </a:lnTo>
                <a:lnTo>
                  <a:pt x="2803" y="1031"/>
                </a:lnTo>
                <a:lnTo>
                  <a:pt x="2805" y="1055"/>
                </a:lnTo>
                <a:lnTo>
                  <a:pt x="2807" y="1078"/>
                </a:lnTo>
                <a:lnTo>
                  <a:pt x="2810" y="1102"/>
                </a:lnTo>
                <a:lnTo>
                  <a:pt x="2814" y="1126"/>
                </a:lnTo>
                <a:lnTo>
                  <a:pt x="2819" y="1150"/>
                </a:lnTo>
                <a:lnTo>
                  <a:pt x="2823" y="1173"/>
                </a:lnTo>
                <a:lnTo>
                  <a:pt x="2829" y="1196"/>
                </a:lnTo>
                <a:lnTo>
                  <a:pt x="2835" y="1219"/>
                </a:lnTo>
                <a:lnTo>
                  <a:pt x="2842" y="1241"/>
                </a:lnTo>
                <a:lnTo>
                  <a:pt x="2849" y="1264"/>
                </a:lnTo>
                <a:lnTo>
                  <a:pt x="2857" y="1285"/>
                </a:lnTo>
                <a:lnTo>
                  <a:pt x="2866" y="1308"/>
                </a:lnTo>
                <a:lnTo>
                  <a:pt x="2874" y="1329"/>
                </a:lnTo>
                <a:lnTo>
                  <a:pt x="2884" y="1350"/>
                </a:lnTo>
                <a:lnTo>
                  <a:pt x="2894" y="1372"/>
                </a:lnTo>
                <a:lnTo>
                  <a:pt x="2904" y="1392"/>
                </a:lnTo>
                <a:lnTo>
                  <a:pt x="2915" y="1413"/>
                </a:lnTo>
                <a:lnTo>
                  <a:pt x="2927" y="1434"/>
                </a:lnTo>
                <a:lnTo>
                  <a:pt x="2940" y="1454"/>
                </a:lnTo>
                <a:lnTo>
                  <a:pt x="2953" y="1475"/>
                </a:lnTo>
                <a:lnTo>
                  <a:pt x="2966" y="1494"/>
                </a:lnTo>
                <a:lnTo>
                  <a:pt x="2981" y="1514"/>
                </a:lnTo>
                <a:lnTo>
                  <a:pt x="2995" y="1533"/>
                </a:lnTo>
                <a:lnTo>
                  <a:pt x="3010" y="1553"/>
                </a:lnTo>
                <a:lnTo>
                  <a:pt x="3027" y="1571"/>
                </a:lnTo>
                <a:lnTo>
                  <a:pt x="3043" y="1589"/>
                </a:lnTo>
                <a:lnTo>
                  <a:pt x="3060" y="1608"/>
                </a:lnTo>
                <a:lnTo>
                  <a:pt x="3077" y="1626"/>
                </a:lnTo>
                <a:lnTo>
                  <a:pt x="3096" y="1645"/>
                </a:lnTo>
                <a:lnTo>
                  <a:pt x="3114" y="1662"/>
                </a:lnTo>
                <a:lnTo>
                  <a:pt x="3134" y="1679"/>
                </a:lnTo>
                <a:lnTo>
                  <a:pt x="3152" y="1696"/>
                </a:lnTo>
                <a:lnTo>
                  <a:pt x="3171" y="1712"/>
                </a:lnTo>
                <a:lnTo>
                  <a:pt x="3190" y="1727"/>
                </a:lnTo>
                <a:lnTo>
                  <a:pt x="3209" y="1742"/>
                </a:lnTo>
                <a:lnTo>
                  <a:pt x="3229" y="1756"/>
                </a:lnTo>
                <a:lnTo>
                  <a:pt x="3248" y="1770"/>
                </a:lnTo>
                <a:lnTo>
                  <a:pt x="3268" y="1783"/>
                </a:lnTo>
                <a:lnTo>
                  <a:pt x="3287" y="1796"/>
                </a:lnTo>
                <a:lnTo>
                  <a:pt x="3308" y="1808"/>
                </a:lnTo>
                <a:lnTo>
                  <a:pt x="3327" y="1819"/>
                </a:lnTo>
                <a:lnTo>
                  <a:pt x="3347" y="1831"/>
                </a:lnTo>
                <a:lnTo>
                  <a:pt x="3368" y="1841"/>
                </a:lnTo>
                <a:lnTo>
                  <a:pt x="3389" y="1850"/>
                </a:lnTo>
                <a:lnTo>
                  <a:pt x="3409" y="1860"/>
                </a:lnTo>
                <a:lnTo>
                  <a:pt x="3430" y="1869"/>
                </a:lnTo>
                <a:lnTo>
                  <a:pt x="3450" y="1876"/>
                </a:lnTo>
                <a:lnTo>
                  <a:pt x="3471" y="1884"/>
                </a:lnTo>
                <a:lnTo>
                  <a:pt x="3492" y="1892"/>
                </a:lnTo>
                <a:lnTo>
                  <a:pt x="3513" y="1898"/>
                </a:lnTo>
                <a:lnTo>
                  <a:pt x="3534" y="1903"/>
                </a:lnTo>
                <a:lnTo>
                  <a:pt x="3556" y="1909"/>
                </a:lnTo>
                <a:lnTo>
                  <a:pt x="3578" y="1913"/>
                </a:lnTo>
                <a:lnTo>
                  <a:pt x="3599" y="1917"/>
                </a:lnTo>
                <a:lnTo>
                  <a:pt x="3621" y="1922"/>
                </a:lnTo>
                <a:lnTo>
                  <a:pt x="3642" y="1925"/>
                </a:lnTo>
                <a:lnTo>
                  <a:pt x="3654" y="1926"/>
                </a:lnTo>
                <a:lnTo>
                  <a:pt x="3665" y="1927"/>
                </a:lnTo>
                <a:lnTo>
                  <a:pt x="3687" y="1929"/>
                </a:lnTo>
                <a:lnTo>
                  <a:pt x="3709" y="1930"/>
                </a:lnTo>
                <a:lnTo>
                  <a:pt x="3732" y="1932"/>
                </a:lnTo>
                <a:lnTo>
                  <a:pt x="3755" y="1932"/>
                </a:lnTo>
                <a:lnTo>
                  <a:pt x="3830" y="1932"/>
                </a:lnTo>
                <a:lnTo>
                  <a:pt x="3827" y="1979"/>
                </a:lnTo>
                <a:lnTo>
                  <a:pt x="3822" y="2025"/>
                </a:lnTo>
                <a:lnTo>
                  <a:pt x="3820" y="2047"/>
                </a:lnTo>
                <a:lnTo>
                  <a:pt x="3816" y="2069"/>
                </a:lnTo>
                <a:lnTo>
                  <a:pt x="3812" y="2092"/>
                </a:lnTo>
                <a:lnTo>
                  <a:pt x="3809" y="2113"/>
                </a:lnTo>
                <a:lnTo>
                  <a:pt x="3805" y="2134"/>
                </a:lnTo>
                <a:lnTo>
                  <a:pt x="3800" y="2156"/>
                </a:lnTo>
                <a:lnTo>
                  <a:pt x="3796" y="2176"/>
                </a:lnTo>
                <a:lnTo>
                  <a:pt x="3791" y="2197"/>
                </a:lnTo>
                <a:lnTo>
                  <a:pt x="3780" y="2237"/>
                </a:lnTo>
                <a:lnTo>
                  <a:pt x="3773" y="2256"/>
                </a:lnTo>
                <a:lnTo>
                  <a:pt x="3768" y="2275"/>
                </a:lnTo>
                <a:lnTo>
                  <a:pt x="3754" y="2313"/>
                </a:lnTo>
                <a:lnTo>
                  <a:pt x="3747" y="2331"/>
                </a:lnTo>
                <a:lnTo>
                  <a:pt x="3740" y="2348"/>
                </a:lnTo>
                <a:lnTo>
                  <a:pt x="3724" y="2384"/>
                </a:lnTo>
                <a:lnTo>
                  <a:pt x="3716" y="2400"/>
                </a:lnTo>
                <a:lnTo>
                  <a:pt x="3707" y="2418"/>
                </a:lnTo>
                <a:lnTo>
                  <a:pt x="3689" y="2450"/>
                </a:lnTo>
                <a:lnTo>
                  <a:pt x="3669" y="2482"/>
                </a:lnTo>
                <a:lnTo>
                  <a:pt x="3660" y="2497"/>
                </a:lnTo>
                <a:lnTo>
                  <a:pt x="3649" y="2512"/>
                </a:lnTo>
                <a:lnTo>
                  <a:pt x="3627" y="2540"/>
                </a:lnTo>
                <a:close/>
                <a:moveTo>
                  <a:pt x="815" y="2543"/>
                </a:moveTo>
                <a:lnTo>
                  <a:pt x="790" y="2572"/>
                </a:lnTo>
                <a:lnTo>
                  <a:pt x="778" y="2588"/>
                </a:lnTo>
                <a:lnTo>
                  <a:pt x="765" y="2602"/>
                </a:lnTo>
                <a:lnTo>
                  <a:pt x="751" y="2617"/>
                </a:lnTo>
                <a:lnTo>
                  <a:pt x="738" y="2631"/>
                </a:lnTo>
                <a:lnTo>
                  <a:pt x="710" y="2659"/>
                </a:lnTo>
                <a:lnTo>
                  <a:pt x="681" y="2687"/>
                </a:lnTo>
                <a:lnTo>
                  <a:pt x="650" y="2715"/>
                </a:lnTo>
                <a:lnTo>
                  <a:pt x="619" y="2742"/>
                </a:lnTo>
                <a:lnTo>
                  <a:pt x="587" y="2769"/>
                </a:lnTo>
                <a:lnTo>
                  <a:pt x="553" y="2797"/>
                </a:lnTo>
                <a:lnTo>
                  <a:pt x="536" y="2811"/>
                </a:lnTo>
                <a:lnTo>
                  <a:pt x="519" y="2824"/>
                </a:lnTo>
                <a:lnTo>
                  <a:pt x="483" y="2850"/>
                </a:lnTo>
                <a:lnTo>
                  <a:pt x="446" y="2876"/>
                </a:lnTo>
                <a:lnTo>
                  <a:pt x="407" y="2902"/>
                </a:lnTo>
                <a:lnTo>
                  <a:pt x="368" y="2928"/>
                </a:lnTo>
                <a:lnTo>
                  <a:pt x="328" y="2952"/>
                </a:lnTo>
                <a:lnTo>
                  <a:pt x="286" y="2977"/>
                </a:lnTo>
                <a:lnTo>
                  <a:pt x="255" y="2995"/>
                </a:lnTo>
                <a:lnTo>
                  <a:pt x="240" y="3003"/>
                </a:lnTo>
                <a:lnTo>
                  <a:pt x="226" y="3013"/>
                </a:lnTo>
                <a:lnTo>
                  <a:pt x="212" y="3023"/>
                </a:lnTo>
                <a:lnTo>
                  <a:pt x="198" y="3033"/>
                </a:lnTo>
                <a:lnTo>
                  <a:pt x="185" y="3043"/>
                </a:lnTo>
                <a:lnTo>
                  <a:pt x="172" y="3054"/>
                </a:lnTo>
                <a:lnTo>
                  <a:pt x="160" y="3065"/>
                </a:lnTo>
                <a:lnTo>
                  <a:pt x="149" y="3076"/>
                </a:lnTo>
                <a:lnTo>
                  <a:pt x="138" y="3088"/>
                </a:lnTo>
                <a:lnTo>
                  <a:pt x="128" y="3099"/>
                </a:lnTo>
                <a:lnTo>
                  <a:pt x="118" y="3112"/>
                </a:lnTo>
                <a:lnTo>
                  <a:pt x="108" y="3123"/>
                </a:lnTo>
                <a:lnTo>
                  <a:pt x="99" y="3136"/>
                </a:lnTo>
                <a:lnTo>
                  <a:pt x="91" y="3149"/>
                </a:lnTo>
                <a:lnTo>
                  <a:pt x="83" y="3162"/>
                </a:lnTo>
                <a:lnTo>
                  <a:pt x="76" y="3177"/>
                </a:lnTo>
                <a:lnTo>
                  <a:pt x="69" y="3191"/>
                </a:lnTo>
                <a:lnTo>
                  <a:pt x="63" y="3205"/>
                </a:lnTo>
                <a:lnTo>
                  <a:pt x="56" y="3219"/>
                </a:lnTo>
                <a:lnTo>
                  <a:pt x="51" y="3234"/>
                </a:lnTo>
                <a:lnTo>
                  <a:pt x="46" y="3249"/>
                </a:lnTo>
                <a:lnTo>
                  <a:pt x="42" y="3264"/>
                </a:lnTo>
                <a:lnTo>
                  <a:pt x="38" y="3279"/>
                </a:lnTo>
                <a:lnTo>
                  <a:pt x="35" y="3296"/>
                </a:lnTo>
                <a:lnTo>
                  <a:pt x="32" y="3312"/>
                </a:lnTo>
                <a:lnTo>
                  <a:pt x="29" y="3328"/>
                </a:lnTo>
                <a:lnTo>
                  <a:pt x="28" y="3345"/>
                </a:lnTo>
                <a:lnTo>
                  <a:pt x="27" y="3363"/>
                </a:lnTo>
                <a:lnTo>
                  <a:pt x="26" y="3380"/>
                </a:lnTo>
                <a:lnTo>
                  <a:pt x="26" y="3398"/>
                </a:lnTo>
                <a:lnTo>
                  <a:pt x="26" y="3420"/>
                </a:lnTo>
                <a:lnTo>
                  <a:pt x="27" y="3442"/>
                </a:lnTo>
                <a:lnTo>
                  <a:pt x="30" y="3463"/>
                </a:lnTo>
                <a:lnTo>
                  <a:pt x="33" y="3484"/>
                </a:lnTo>
                <a:lnTo>
                  <a:pt x="38" y="3505"/>
                </a:lnTo>
                <a:lnTo>
                  <a:pt x="43" y="3524"/>
                </a:lnTo>
                <a:lnTo>
                  <a:pt x="50" y="3544"/>
                </a:lnTo>
                <a:lnTo>
                  <a:pt x="56" y="3563"/>
                </a:lnTo>
                <a:lnTo>
                  <a:pt x="65" y="3581"/>
                </a:lnTo>
                <a:lnTo>
                  <a:pt x="75" y="3600"/>
                </a:lnTo>
                <a:lnTo>
                  <a:pt x="84" y="3618"/>
                </a:lnTo>
                <a:lnTo>
                  <a:pt x="95" y="3636"/>
                </a:lnTo>
                <a:lnTo>
                  <a:pt x="107" y="3652"/>
                </a:lnTo>
                <a:lnTo>
                  <a:pt x="121" y="3669"/>
                </a:lnTo>
                <a:lnTo>
                  <a:pt x="135" y="3685"/>
                </a:lnTo>
                <a:lnTo>
                  <a:pt x="142" y="3693"/>
                </a:lnTo>
                <a:lnTo>
                  <a:pt x="150" y="3701"/>
                </a:lnTo>
                <a:lnTo>
                  <a:pt x="165" y="3716"/>
                </a:lnTo>
                <a:lnTo>
                  <a:pt x="182" y="3730"/>
                </a:lnTo>
                <a:lnTo>
                  <a:pt x="190" y="3736"/>
                </a:lnTo>
                <a:lnTo>
                  <a:pt x="199" y="3743"/>
                </a:lnTo>
                <a:lnTo>
                  <a:pt x="207" y="3749"/>
                </a:lnTo>
                <a:lnTo>
                  <a:pt x="216" y="3756"/>
                </a:lnTo>
                <a:lnTo>
                  <a:pt x="234" y="3767"/>
                </a:lnTo>
                <a:lnTo>
                  <a:pt x="253" y="3776"/>
                </a:lnTo>
                <a:lnTo>
                  <a:pt x="272" y="3786"/>
                </a:lnTo>
                <a:lnTo>
                  <a:pt x="292" y="3794"/>
                </a:lnTo>
                <a:lnTo>
                  <a:pt x="312" y="3801"/>
                </a:lnTo>
                <a:lnTo>
                  <a:pt x="334" y="3808"/>
                </a:lnTo>
                <a:lnTo>
                  <a:pt x="354" y="3813"/>
                </a:lnTo>
                <a:lnTo>
                  <a:pt x="377" y="3817"/>
                </a:lnTo>
                <a:lnTo>
                  <a:pt x="400" y="3821"/>
                </a:lnTo>
                <a:lnTo>
                  <a:pt x="412" y="3822"/>
                </a:lnTo>
                <a:lnTo>
                  <a:pt x="422" y="3823"/>
                </a:lnTo>
                <a:lnTo>
                  <a:pt x="446" y="3825"/>
                </a:lnTo>
                <a:lnTo>
                  <a:pt x="471" y="3825"/>
                </a:lnTo>
                <a:lnTo>
                  <a:pt x="491" y="3825"/>
                </a:lnTo>
                <a:lnTo>
                  <a:pt x="510" y="3824"/>
                </a:lnTo>
                <a:lnTo>
                  <a:pt x="531" y="3822"/>
                </a:lnTo>
                <a:lnTo>
                  <a:pt x="550" y="3820"/>
                </a:lnTo>
                <a:lnTo>
                  <a:pt x="571" y="3817"/>
                </a:lnTo>
                <a:lnTo>
                  <a:pt x="591" y="3814"/>
                </a:lnTo>
                <a:lnTo>
                  <a:pt x="611" y="3810"/>
                </a:lnTo>
                <a:lnTo>
                  <a:pt x="631" y="3804"/>
                </a:lnTo>
                <a:lnTo>
                  <a:pt x="673" y="3794"/>
                </a:lnTo>
                <a:lnTo>
                  <a:pt x="694" y="3787"/>
                </a:lnTo>
                <a:lnTo>
                  <a:pt x="715" y="3780"/>
                </a:lnTo>
                <a:lnTo>
                  <a:pt x="737" y="3772"/>
                </a:lnTo>
                <a:lnTo>
                  <a:pt x="757" y="3763"/>
                </a:lnTo>
                <a:lnTo>
                  <a:pt x="779" y="3754"/>
                </a:lnTo>
                <a:lnTo>
                  <a:pt x="801" y="3744"/>
                </a:lnTo>
                <a:lnTo>
                  <a:pt x="823" y="3733"/>
                </a:lnTo>
                <a:lnTo>
                  <a:pt x="845" y="3722"/>
                </a:lnTo>
                <a:lnTo>
                  <a:pt x="867" y="3710"/>
                </a:lnTo>
                <a:lnTo>
                  <a:pt x="889" y="3698"/>
                </a:lnTo>
                <a:lnTo>
                  <a:pt x="912" y="3685"/>
                </a:lnTo>
                <a:lnTo>
                  <a:pt x="935" y="3671"/>
                </a:lnTo>
                <a:lnTo>
                  <a:pt x="957" y="3657"/>
                </a:lnTo>
                <a:lnTo>
                  <a:pt x="980" y="3642"/>
                </a:lnTo>
                <a:lnTo>
                  <a:pt x="1027" y="3611"/>
                </a:lnTo>
                <a:lnTo>
                  <a:pt x="1049" y="3593"/>
                </a:lnTo>
                <a:lnTo>
                  <a:pt x="1073" y="3576"/>
                </a:lnTo>
                <a:lnTo>
                  <a:pt x="1121" y="3539"/>
                </a:lnTo>
                <a:lnTo>
                  <a:pt x="1144" y="3520"/>
                </a:lnTo>
                <a:lnTo>
                  <a:pt x="1168" y="3500"/>
                </a:lnTo>
                <a:lnTo>
                  <a:pt x="1192" y="3480"/>
                </a:lnTo>
                <a:lnTo>
                  <a:pt x="1216" y="3458"/>
                </a:lnTo>
                <a:lnTo>
                  <a:pt x="1239" y="3437"/>
                </a:lnTo>
                <a:lnTo>
                  <a:pt x="1262" y="3415"/>
                </a:lnTo>
                <a:lnTo>
                  <a:pt x="1285" y="3393"/>
                </a:lnTo>
                <a:lnTo>
                  <a:pt x="1307" y="3370"/>
                </a:lnTo>
                <a:lnTo>
                  <a:pt x="1330" y="3347"/>
                </a:lnTo>
                <a:lnTo>
                  <a:pt x="1353" y="3324"/>
                </a:lnTo>
                <a:lnTo>
                  <a:pt x="1374" y="3299"/>
                </a:lnTo>
                <a:lnTo>
                  <a:pt x="1397" y="3275"/>
                </a:lnTo>
                <a:lnTo>
                  <a:pt x="1419" y="3250"/>
                </a:lnTo>
                <a:lnTo>
                  <a:pt x="1439" y="3224"/>
                </a:lnTo>
                <a:lnTo>
                  <a:pt x="1461" y="3198"/>
                </a:lnTo>
                <a:lnTo>
                  <a:pt x="1481" y="3172"/>
                </a:lnTo>
                <a:lnTo>
                  <a:pt x="1522" y="3118"/>
                </a:lnTo>
                <a:lnTo>
                  <a:pt x="1543" y="3091"/>
                </a:lnTo>
                <a:lnTo>
                  <a:pt x="1562" y="3063"/>
                </a:lnTo>
                <a:lnTo>
                  <a:pt x="1601" y="3005"/>
                </a:lnTo>
                <a:lnTo>
                  <a:pt x="1621" y="2976"/>
                </a:lnTo>
                <a:lnTo>
                  <a:pt x="1640" y="2946"/>
                </a:lnTo>
                <a:lnTo>
                  <a:pt x="1659" y="2916"/>
                </a:lnTo>
                <a:lnTo>
                  <a:pt x="1677" y="2885"/>
                </a:lnTo>
                <a:lnTo>
                  <a:pt x="1695" y="2854"/>
                </a:lnTo>
                <a:lnTo>
                  <a:pt x="1714" y="2823"/>
                </a:lnTo>
                <a:lnTo>
                  <a:pt x="1749" y="2758"/>
                </a:lnTo>
                <a:lnTo>
                  <a:pt x="1767" y="2725"/>
                </a:lnTo>
                <a:lnTo>
                  <a:pt x="1784" y="2692"/>
                </a:lnTo>
                <a:lnTo>
                  <a:pt x="1817" y="2623"/>
                </a:lnTo>
                <a:lnTo>
                  <a:pt x="1834" y="2589"/>
                </a:lnTo>
                <a:lnTo>
                  <a:pt x="1849" y="2554"/>
                </a:lnTo>
                <a:lnTo>
                  <a:pt x="1879" y="2485"/>
                </a:lnTo>
                <a:lnTo>
                  <a:pt x="1893" y="2449"/>
                </a:lnTo>
                <a:lnTo>
                  <a:pt x="1907" y="2414"/>
                </a:lnTo>
                <a:lnTo>
                  <a:pt x="1920" y="2379"/>
                </a:lnTo>
                <a:lnTo>
                  <a:pt x="1932" y="2343"/>
                </a:lnTo>
                <a:lnTo>
                  <a:pt x="1945" y="2307"/>
                </a:lnTo>
                <a:lnTo>
                  <a:pt x="1956" y="2271"/>
                </a:lnTo>
                <a:lnTo>
                  <a:pt x="1968" y="2236"/>
                </a:lnTo>
                <a:lnTo>
                  <a:pt x="1977" y="2199"/>
                </a:lnTo>
                <a:lnTo>
                  <a:pt x="1988" y="2163"/>
                </a:lnTo>
                <a:lnTo>
                  <a:pt x="1998" y="2126"/>
                </a:lnTo>
                <a:lnTo>
                  <a:pt x="2007" y="2091"/>
                </a:lnTo>
                <a:lnTo>
                  <a:pt x="2015" y="2054"/>
                </a:lnTo>
                <a:lnTo>
                  <a:pt x="2023" y="2017"/>
                </a:lnTo>
                <a:lnTo>
                  <a:pt x="2030" y="1980"/>
                </a:lnTo>
                <a:lnTo>
                  <a:pt x="2038" y="1942"/>
                </a:lnTo>
                <a:lnTo>
                  <a:pt x="2044" y="1906"/>
                </a:lnTo>
                <a:lnTo>
                  <a:pt x="2050" y="1868"/>
                </a:lnTo>
                <a:lnTo>
                  <a:pt x="2055" y="1831"/>
                </a:lnTo>
                <a:lnTo>
                  <a:pt x="2061" y="1793"/>
                </a:lnTo>
                <a:lnTo>
                  <a:pt x="2065" y="1755"/>
                </a:lnTo>
                <a:lnTo>
                  <a:pt x="2068" y="1717"/>
                </a:lnTo>
                <a:lnTo>
                  <a:pt x="2071" y="1679"/>
                </a:lnTo>
                <a:lnTo>
                  <a:pt x="2075" y="1640"/>
                </a:lnTo>
                <a:lnTo>
                  <a:pt x="2077" y="1602"/>
                </a:lnTo>
                <a:lnTo>
                  <a:pt x="2079" y="1563"/>
                </a:lnTo>
                <a:lnTo>
                  <a:pt x="2080" y="1525"/>
                </a:lnTo>
                <a:lnTo>
                  <a:pt x="2081" y="1486"/>
                </a:lnTo>
                <a:lnTo>
                  <a:pt x="2081" y="1447"/>
                </a:lnTo>
                <a:lnTo>
                  <a:pt x="2081" y="1404"/>
                </a:lnTo>
                <a:lnTo>
                  <a:pt x="2080" y="1363"/>
                </a:lnTo>
                <a:lnTo>
                  <a:pt x="2078" y="1322"/>
                </a:lnTo>
                <a:lnTo>
                  <a:pt x="2077" y="1281"/>
                </a:lnTo>
                <a:lnTo>
                  <a:pt x="2074" y="1241"/>
                </a:lnTo>
                <a:lnTo>
                  <a:pt x="2070" y="1202"/>
                </a:lnTo>
                <a:lnTo>
                  <a:pt x="2067" y="1163"/>
                </a:lnTo>
                <a:lnTo>
                  <a:pt x="2062" y="1125"/>
                </a:lnTo>
                <a:lnTo>
                  <a:pt x="2057" y="1087"/>
                </a:lnTo>
                <a:lnTo>
                  <a:pt x="2054" y="1069"/>
                </a:lnTo>
                <a:lnTo>
                  <a:pt x="2052" y="1050"/>
                </a:lnTo>
                <a:lnTo>
                  <a:pt x="2045" y="1014"/>
                </a:lnTo>
                <a:lnTo>
                  <a:pt x="2039" y="978"/>
                </a:lnTo>
                <a:lnTo>
                  <a:pt x="2031" y="942"/>
                </a:lnTo>
                <a:lnTo>
                  <a:pt x="2027" y="925"/>
                </a:lnTo>
                <a:lnTo>
                  <a:pt x="2023" y="907"/>
                </a:lnTo>
                <a:lnTo>
                  <a:pt x="2014" y="874"/>
                </a:lnTo>
                <a:lnTo>
                  <a:pt x="2005" y="840"/>
                </a:lnTo>
                <a:lnTo>
                  <a:pt x="1996" y="807"/>
                </a:lnTo>
                <a:lnTo>
                  <a:pt x="1985" y="774"/>
                </a:lnTo>
                <a:lnTo>
                  <a:pt x="1974" y="743"/>
                </a:lnTo>
                <a:lnTo>
                  <a:pt x="1963" y="712"/>
                </a:lnTo>
                <a:lnTo>
                  <a:pt x="1950" y="681"/>
                </a:lnTo>
                <a:lnTo>
                  <a:pt x="1938" y="651"/>
                </a:lnTo>
                <a:lnTo>
                  <a:pt x="1924" y="622"/>
                </a:lnTo>
                <a:lnTo>
                  <a:pt x="1911" y="592"/>
                </a:lnTo>
                <a:lnTo>
                  <a:pt x="1896" y="564"/>
                </a:lnTo>
                <a:lnTo>
                  <a:pt x="1881" y="536"/>
                </a:lnTo>
                <a:lnTo>
                  <a:pt x="1866" y="509"/>
                </a:lnTo>
                <a:lnTo>
                  <a:pt x="1850" y="483"/>
                </a:lnTo>
                <a:lnTo>
                  <a:pt x="1833" y="457"/>
                </a:lnTo>
                <a:lnTo>
                  <a:pt x="1815" y="431"/>
                </a:lnTo>
                <a:lnTo>
                  <a:pt x="1797" y="406"/>
                </a:lnTo>
                <a:lnTo>
                  <a:pt x="1779" y="382"/>
                </a:lnTo>
                <a:lnTo>
                  <a:pt x="1760" y="359"/>
                </a:lnTo>
                <a:lnTo>
                  <a:pt x="1741" y="336"/>
                </a:lnTo>
                <a:lnTo>
                  <a:pt x="1720" y="314"/>
                </a:lnTo>
                <a:lnTo>
                  <a:pt x="1701" y="293"/>
                </a:lnTo>
                <a:lnTo>
                  <a:pt x="1680" y="272"/>
                </a:lnTo>
                <a:lnTo>
                  <a:pt x="1660" y="252"/>
                </a:lnTo>
                <a:lnTo>
                  <a:pt x="1638" y="233"/>
                </a:lnTo>
                <a:lnTo>
                  <a:pt x="1616" y="215"/>
                </a:lnTo>
                <a:lnTo>
                  <a:pt x="1595" y="197"/>
                </a:lnTo>
                <a:lnTo>
                  <a:pt x="1572" y="181"/>
                </a:lnTo>
                <a:lnTo>
                  <a:pt x="1551" y="165"/>
                </a:lnTo>
                <a:lnTo>
                  <a:pt x="1528" y="150"/>
                </a:lnTo>
                <a:lnTo>
                  <a:pt x="1504" y="134"/>
                </a:lnTo>
                <a:lnTo>
                  <a:pt x="1480" y="120"/>
                </a:lnTo>
                <a:lnTo>
                  <a:pt x="1457" y="107"/>
                </a:lnTo>
                <a:lnTo>
                  <a:pt x="1433" y="96"/>
                </a:lnTo>
                <a:lnTo>
                  <a:pt x="1408" y="84"/>
                </a:lnTo>
                <a:lnTo>
                  <a:pt x="1383" y="73"/>
                </a:lnTo>
                <a:lnTo>
                  <a:pt x="1358" y="63"/>
                </a:lnTo>
                <a:lnTo>
                  <a:pt x="1332" y="53"/>
                </a:lnTo>
                <a:lnTo>
                  <a:pt x="1306" y="45"/>
                </a:lnTo>
                <a:lnTo>
                  <a:pt x="1280" y="37"/>
                </a:lnTo>
                <a:lnTo>
                  <a:pt x="1253" y="31"/>
                </a:lnTo>
                <a:lnTo>
                  <a:pt x="1226" y="24"/>
                </a:lnTo>
                <a:lnTo>
                  <a:pt x="1199" y="18"/>
                </a:lnTo>
                <a:lnTo>
                  <a:pt x="1172" y="13"/>
                </a:lnTo>
                <a:lnTo>
                  <a:pt x="1144" y="9"/>
                </a:lnTo>
                <a:lnTo>
                  <a:pt x="1116" y="6"/>
                </a:lnTo>
                <a:lnTo>
                  <a:pt x="1087" y="3"/>
                </a:lnTo>
                <a:lnTo>
                  <a:pt x="1058" y="1"/>
                </a:lnTo>
                <a:lnTo>
                  <a:pt x="1029" y="0"/>
                </a:lnTo>
                <a:lnTo>
                  <a:pt x="999" y="0"/>
                </a:lnTo>
                <a:lnTo>
                  <a:pt x="974" y="0"/>
                </a:lnTo>
                <a:lnTo>
                  <a:pt x="948" y="1"/>
                </a:lnTo>
                <a:lnTo>
                  <a:pt x="922" y="2"/>
                </a:lnTo>
                <a:lnTo>
                  <a:pt x="896" y="5"/>
                </a:lnTo>
                <a:lnTo>
                  <a:pt x="871" y="7"/>
                </a:lnTo>
                <a:lnTo>
                  <a:pt x="846" y="9"/>
                </a:lnTo>
                <a:lnTo>
                  <a:pt x="821" y="13"/>
                </a:lnTo>
                <a:lnTo>
                  <a:pt x="797" y="16"/>
                </a:lnTo>
                <a:lnTo>
                  <a:pt x="774" y="22"/>
                </a:lnTo>
                <a:lnTo>
                  <a:pt x="750" y="26"/>
                </a:lnTo>
                <a:lnTo>
                  <a:pt x="726" y="33"/>
                </a:lnTo>
                <a:lnTo>
                  <a:pt x="702" y="38"/>
                </a:lnTo>
                <a:lnTo>
                  <a:pt x="680" y="45"/>
                </a:lnTo>
                <a:lnTo>
                  <a:pt x="657" y="52"/>
                </a:lnTo>
                <a:lnTo>
                  <a:pt x="634" y="60"/>
                </a:lnTo>
                <a:lnTo>
                  <a:pt x="612" y="68"/>
                </a:lnTo>
                <a:lnTo>
                  <a:pt x="590" y="77"/>
                </a:lnTo>
                <a:lnTo>
                  <a:pt x="568" y="87"/>
                </a:lnTo>
                <a:lnTo>
                  <a:pt x="525" y="107"/>
                </a:lnTo>
                <a:lnTo>
                  <a:pt x="505" y="118"/>
                </a:lnTo>
                <a:lnTo>
                  <a:pt x="483" y="129"/>
                </a:lnTo>
                <a:lnTo>
                  <a:pt x="462" y="141"/>
                </a:lnTo>
                <a:lnTo>
                  <a:pt x="443" y="154"/>
                </a:lnTo>
                <a:lnTo>
                  <a:pt x="422" y="167"/>
                </a:lnTo>
                <a:lnTo>
                  <a:pt x="403" y="181"/>
                </a:lnTo>
                <a:lnTo>
                  <a:pt x="384" y="195"/>
                </a:lnTo>
                <a:lnTo>
                  <a:pt x="364" y="209"/>
                </a:lnTo>
                <a:lnTo>
                  <a:pt x="345" y="225"/>
                </a:lnTo>
                <a:lnTo>
                  <a:pt x="326" y="241"/>
                </a:lnTo>
                <a:lnTo>
                  <a:pt x="308" y="257"/>
                </a:lnTo>
                <a:lnTo>
                  <a:pt x="290" y="274"/>
                </a:lnTo>
                <a:lnTo>
                  <a:pt x="272" y="291"/>
                </a:lnTo>
                <a:lnTo>
                  <a:pt x="255" y="309"/>
                </a:lnTo>
                <a:lnTo>
                  <a:pt x="238" y="326"/>
                </a:lnTo>
                <a:lnTo>
                  <a:pt x="222" y="345"/>
                </a:lnTo>
                <a:lnTo>
                  <a:pt x="206" y="363"/>
                </a:lnTo>
                <a:lnTo>
                  <a:pt x="191" y="381"/>
                </a:lnTo>
                <a:lnTo>
                  <a:pt x="177" y="401"/>
                </a:lnTo>
                <a:lnTo>
                  <a:pt x="163" y="419"/>
                </a:lnTo>
                <a:lnTo>
                  <a:pt x="150" y="439"/>
                </a:lnTo>
                <a:lnTo>
                  <a:pt x="137" y="458"/>
                </a:lnTo>
                <a:lnTo>
                  <a:pt x="124" y="479"/>
                </a:lnTo>
                <a:lnTo>
                  <a:pt x="113" y="498"/>
                </a:lnTo>
                <a:lnTo>
                  <a:pt x="103" y="519"/>
                </a:lnTo>
                <a:lnTo>
                  <a:pt x="92" y="539"/>
                </a:lnTo>
                <a:lnTo>
                  <a:pt x="82" y="560"/>
                </a:lnTo>
                <a:lnTo>
                  <a:pt x="72" y="582"/>
                </a:lnTo>
                <a:lnTo>
                  <a:pt x="55" y="625"/>
                </a:lnTo>
                <a:lnTo>
                  <a:pt x="48" y="647"/>
                </a:lnTo>
                <a:lnTo>
                  <a:pt x="41" y="669"/>
                </a:lnTo>
                <a:lnTo>
                  <a:pt x="35" y="691"/>
                </a:lnTo>
                <a:lnTo>
                  <a:pt x="28" y="715"/>
                </a:lnTo>
                <a:lnTo>
                  <a:pt x="23" y="737"/>
                </a:lnTo>
                <a:lnTo>
                  <a:pt x="18" y="760"/>
                </a:lnTo>
                <a:lnTo>
                  <a:pt x="14" y="784"/>
                </a:lnTo>
                <a:lnTo>
                  <a:pt x="11" y="808"/>
                </a:lnTo>
                <a:lnTo>
                  <a:pt x="8" y="832"/>
                </a:lnTo>
                <a:lnTo>
                  <a:pt x="4" y="857"/>
                </a:lnTo>
                <a:lnTo>
                  <a:pt x="2" y="880"/>
                </a:lnTo>
                <a:lnTo>
                  <a:pt x="1" y="905"/>
                </a:lnTo>
                <a:lnTo>
                  <a:pt x="0" y="931"/>
                </a:lnTo>
                <a:lnTo>
                  <a:pt x="0" y="956"/>
                </a:lnTo>
                <a:lnTo>
                  <a:pt x="0" y="981"/>
                </a:lnTo>
                <a:lnTo>
                  <a:pt x="1" y="1005"/>
                </a:lnTo>
                <a:lnTo>
                  <a:pt x="2" y="1030"/>
                </a:lnTo>
                <a:lnTo>
                  <a:pt x="4" y="1054"/>
                </a:lnTo>
                <a:lnTo>
                  <a:pt x="8" y="1077"/>
                </a:lnTo>
                <a:lnTo>
                  <a:pt x="11" y="1101"/>
                </a:lnTo>
                <a:lnTo>
                  <a:pt x="14" y="1124"/>
                </a:lnTo>
                <a:lnTo>
                  <a:pt x="18" y="1148"/>
                </a:lnTo>
                <a:lnTo>
                  <a:pt x="23" y="1171"/>
                </a:lnTo>
                <a:lnTo>
                  <a:pt x="28" y="1193"/>
                </a:lnTo>
                <a:lnTo>
                  <a:pt x="35" y="1216"/>
                </a:lnTo>
                <a:lnTo>
                  <a:pt x="41" y="1238"/>
                </a:lnTo>
                <a:lnTo>
                  <a:pt x="48" y="1260"/>
                </a:lnTo>
                <a:lnTo>
                  <a:pt x="55" y="1282"/>
                </a:lnTo>
                <a:lnTo>
                  <a:pt x="64" y="1304"/>
                </a:lnTo>
                <a:lnTo>
                  <a:pt x="72" y="1325"/>
                </a:lnTo>
                <a:lnTo>
                  <a:pt x="82" y="1347"/>
                </a:lnTo>
                <a:lnTo>
                  <a:pt x="92" y="1368"/>
                </a:lnTo>
                <a:lnTo>
                  <a:pt x="97" y="1378"/>
                </a:lnTo>
                <a:lnTo>
                  <a:pt x="103" y="1388"/>
                </a:lnTo>
                <a:lnTo>
                  <a:pt x="113" y="1409"/>
                </a:lnTo>
                <a:lnTo>
                  <a:pt x="124" y="1429"/>
                </a:lnTo>
                <a:lnTo>
                  <a:pt x="137" y="1450"/>
                </a:lnTo>
                <a:lnTo>
                  <a:pt x="150" y="1470"/>
                </a:lnTo>
                <a:lnTo>
                  <a:pt x="163" y="1490"/>
                </a:lnTo>
                <a:lnTo>
                  <a:pt x="177" y="1509"/>
                </a:lnTo>
                <a:lnTo>
                  <a:pt x="191" y="1529"/>
                </a:lnTo>
                <a:lnTo>
                  <a:pt x="206" y="1548"/>
                </a:lnTo>
                <a:lnTo>
                  <a:pt x="222" y="1568"/>
                </a:lnTo>
                <a:lnTo>
                  <a:pt x="238" y="1586"/>
                </a:lnTo>
                <a:lnTo>
                  <a:pt x="255" y="1605"/>
                </a:lnTo>
                <a:lnTo>
                  <a:pt x="272" y="1623"/>
                </a:lnTo>
                <a:lnTo>
                  <a:pt x="290" y="1641"/>
                </a:lnTo>
                <a:lnTo>
                  <a:pt x="308" y="1660"/>
                </a:lnTo>
                <a:lnTo>
                  <a:pt x="326" y="1677"/>
                </a:lnTo>
                <a:lnTo>
                  <a:pt x="345" y="1693"/>
                </a:lnTo>
                <a:lnTo>
                  <a:pt x="363" y="1710"/>
                </a:lnTo>
                <a:lnTo>
                  <a:pt x="381" y="1725"/>
                </a:lnTo>
                <a:lnTo>
                  <a:pt x="401" y="1740"/>
                </a:lnTo>
                <a:lnTo>
                  <a:pt x="439" y="1768"/>
                </a:lnTo>
                <a:lnTo>
                  <a:pt x="458" y="1782"/>
                </a:lnTo>
                <a:lnTo>
                  <a:pt x="478" y="1794"/>
                </a:lnTo>
                <a:lnTo>
                  <a:pt x="497" y="1807"/>
                </a:lnTo>
                <a:lnTo>
                  <a:pt x="516" y="1818"/>
                </a:lnTo>
                <a:lnTo>
                  <a:pt x="536" y="1830"/>
                </a:lnTo>
                <a:lnTo>
                  <a:pt x="555" y="1840"/>
                </a:lnTo>
                <a:lnTo>
                  <a:pt x="576" y="1849"/>
                </a:lnTo>
                <a:lnTo>
                  <a:pt x="595" y="1859"/>
                </a:lnTo>
                <a:lnTo>
                  <a:pt x="636" y="1876"/>
                </a:lnTo>
                <a:lnTo>
                  <a:pt x="657" y="1884"/>
                </a:lnTo>
                <a:lnTo>
                  <a:pt x="677" y="1890"/>
                </a:lnTo>
                <a:lnTo>
                  <a:pt x="698" y="1897"/>
                </a:lnTo>
                <a:lnTo>
                  <a:pt x="720" y="1903"/>
                </a:lnTo>
                <a:lnTo>
                  <a:pt x="740" y="1909"/>
                </a:lnTo>
                <a:lnTo>
                  <a:pt x="762" y="1913"/>
                </a:lnTo>
                <a:lnTo>
                  <a:pt x="782" y="1917"/>
                </a:lnTo>
                <a:lnTo>
                  <a:pt x="804" y="1922"/>
                </a:lnTo>
                <a:lnTo>
                  <a:pt x="826" y="1924"/>
                </a:lnTo>
                <a:lnTo>
                  <a:pt x="847" y="1927"/>
                </a:lnTo>
                <a:lnTo>
                  <a:pt x="870" y="1929"/>
                </a:lnTo>
                <a:lnTo>
                  <a:pt x="891" y="1930"/>
                </a:lnTo>
                <a:lnTo>
                  <a:pt x="913" y="1932"/>
                </a:lnTo>
                <a:lnTo>
                  <a:pt x="936" y="1932"/>
                </a:lnTo>
                <a:lnTo>
                  <a:pt x="1031" y="1932"/>
                </a:lnTo>
                <a:lnTo>
                  <a:pt x="1028" y="1978"/>
                </a:lnTo>
                <a:lnTo>
                  <a:pt x="1022" y="2024"/>
                </a:lnTo>
                <a:lnTo>
                  <a:pt x="1019" y="2045"/>
                </a:lnTo>
                <a:lnTo>
                  <a:pt x="1016" y="2068"/>
                </a:lnTo>
                <a:lnTo>
                  <a:pt x="1012" y="2090"/>
                </a:lnTo>
                <a:lnTo>
                  <a:pt x="1008" y="2111"/>
                </a:lnTo>
                <a:lnTo>
                  <a:pt x="1004" y="2132"/>
                </a:lnTo>
                <a:lnTo>
                  <a:pt x="998" y="2153"/>
                </a:lnTo>
                <a:lnTo>
                  <a:pt x="989" y="2194"/>
                </a:lnTo>
                <a:lnTo>
                  <a:pt x="983" y="2214"/>
                </a:lnTo>
                <a:lnTo>
                  <a:pt x="977" y="2234"/>
                </a:lnTo>
                <a:lnTo>
                  <a:pt x="970" y="2253"/>
                </a:lnTo>
                <a:lnTo>
                  <a:pt x="964" y="2273"/>
                </a:lnTo>
                <a:lnTo>
                  <a:pt x="950" y="2310"/>
                </a:lnTo>
                <a:lnTo>
                  <a:pt x="942" y="2329"/>
                </a:lnTo>
                <a:lnTo>
                  <a:pt x="935" y="2347"/>
                </a:lnTo>
                <a:lnTo>
                  <a:pt x="917" y="2383"/>
                </a:lnTo>
                <a:lnTo>
                  <a:pt x="909" y="2400"/>
                </a:lnTo>
                <a:lnTo>
                  <a:pt x="900" y="2417"/>
                </a:lnTo>
                <a:lnTo>
                  <a:pt x="890" y="2434"/>
                </a:lnTo>
                <a:lnTo>
                  <a:pt x="881" y="2450"/>
                </a:lnTo>
                <a:lnTo>
                  <a:pt x="860" y="2483"/>
                </a:lnTo>
                <a:lnTo>
                  <a:pt x="849" y="2498"/>
                </a:lnTo>
                <a:lnTo>
                  <a:pt x="837" y="2514"/>
                </a:lnTo>
                <a:lnTo>
                  <a:pt x="827" y="2529"/>
                </a:lnTo>
                <a:lnTo>
                  <a:pt x="815" y="2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40" y="692620"/>
            <a:ext cx="5472998" cy="525733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587DC1-8FDE-4C12-BBF5-A82194C831B2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79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544" y="1268761"/>
            <a:ext cx="8208144" cy="15841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1824" y="5445224"/>
            <a:ext cx="5687864" cy="25231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FC75-646D-40D2-80C1-60CF8A3D0D7A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1780" y="5697538"/>
            <a:ext cx="5688790" cy="252412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>
                <a:solidFill>
                  <a:schemeClr val="accent2"/>
                </a:solidFill>
              </a:rPr>
              <a:t>Title</a:t>
            </a:r>
            <a:r>
              <a:rPr lang="en-US" baseline="0">
                <a:solidFill>
                  <a:schemeClr val="accent2"/>
                </a:solidFill>
              </a:rPr>
              <a:t> or Additional information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95992" y="5445280"/>
            <a:ext cx="2515788" cy="504670"/>
          </a:xfrm>
        </p:spPr>
        <p:txBody>
          <a:bodyPr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4000">
                <a:solidFill>
                  <a:schemeClr val="bg1"/>
                </a:solidFill>
              </a:rPr>
              <a:t>mm/</a:t>
            </a:r>
            <a:r>
              <a:rPr lang="en-US" sz="4000" err="1">
                <a:solidFill>
                  <a:schemeClr val="bg1"/>
                </a:solidFill>
              </a:rPr>
              <a:t>yyyy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DFB095B-137E-9849-8FB7-97E1404ED5E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992313" y="3429000"/>
            <a:ext cx="8207376" cy="969765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7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ikaja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hape 190"/>
          <p:cNvCxnSpPr/>
          <p:nvPr userDrawn="1"/>
        </p:nvCxnSpPr>
        <p:spPr>
          <a:xfrm>
            <a:off x="16234" y="3409000"/>
            <a:ext cx="1217399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" name="Shape 191"/>
          <p:cNvSpPr/>
          <p:nvPr userDrawn="1"/>
        </p:nvSpPr>
        <p:spPr>
          <a:xfrm>
            <a:off x="353479" y="3261573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Shape 192"/>
          <p:cNvSpPr/>
          <p:nvPr userDrawn="1"/>
        </p:nvSpPr>
        <p:spPr>
          <a:xfrm>
            <a:off x="5382254" y="3272449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Shape 193"/>
          <p:cNvSpPr/>
          <p:nvPr userDrawn="1"/>
        </p:nvSpPr>
        <p:spPr>
          <a:xfrm>
            <a:off x="7060462" y="3272449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Shape 191"/>
          <p:cNvSpPr/>
          <p:nvPr userDrawn="1"/>
        </p:nvSpPr>
        <p:spPr>
          <a:xfrm>
            <a:off x="2025838" y="3261573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Shape 191"/>
          <p:cNvSpPr/>
          <p:nvPr userDrawn="1"/>
        </p:nvSpPr>
        <p:spPr>
          <a:xfrm>
            <a:off x="3704046" y="3261573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Shape 193"/>
          <p:cNvSpPr/>
          <p:nvPr userDrawn="1"/>
        </p:nvSpPr>
        <p:spPr>
          <a:xfrm>
            <a:off x="8738670" y="3272449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Shape 193"/>
          <p:cNvSpPr/>
          <p:nvPr userDrawn="1"/>
        </p:nvSpPr>
        <p:spPr>
          <a:xfrm>
            <a:off x="10416878" y="3264803"/>
            <a:ext cx="292400" cy="2924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8" y="6381328"/>
            <a:ext cx="1368425" cy="143297"/>
          </a:xfrm>
        </p:spPr>
        <p:txBody>
          <a:bodyPr/>
          <a:lstStyle/>
          <a:p>
            <a:fld id="{7574BDED-9AE9-45A6-8FE8-6626D68B157E}" type="datetime1">
              <a:rPr lang="fi-FI" smtClean="0"/>
              <a:t>2.8.2024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2313" y="6381328"/>
            <a:ext cx="7127875" cy="143297"/>
          </a:xfrm>
        </p:spPr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4592" y="333375"/>
            <a:ext cx="432446" cy="365125"/>
          </a:xfrm>
        </p:spPr>
        <p:txBody>
          <a:bodyPr/>
          <a:lstStyle/>
          <a:p>
            <a:fld id="{3830005B-7B2D-47A2-ABC5-72B477741C2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Title 1"/>
          <p:cNvSpPr>
            <a:spLocks noGrp="1"/>
          </p:cNvSpPr>
          <p:nvPr>
            <p:ph type="title" hasCustomPrompt="1"/>
          </p:nvPr>
        </p:nvSpPr>
        <p:spPr>
          <a:xfrm>
            <a:off x="623889" y="333375"/>
            <a:ext cx="10800851" cy="86331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3479" y="4132785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030712" y="4132786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07945" y="4132786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85178" y="4132786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62411" y="4132785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739644" y="4149081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416878" y="4149080"/>
            <a:ext cx="1440160" cy="1440159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266700" indent="-266700">
              <a:spcBef>
                <a:spcPts val="400"/>
              </a:spcBef>
              <a:defRPr/>
            </a:lvl2pPr>
            <a:lvl3pPr marL="539750" indent="-273050">
              <a:spcBef>
                <a:spcPts val="400"/>
              </a:spcBef>
              <a:defRPr/>
            </a:lvl3pPr>
            <a:lvl4pPr marL="806450" indent="-266700">
              <a:spcBef>
                <a:spcPts val="400"/>
              </a:spcBef>
              <a:defRPr/>
            </a:lvl4pPr>
            <a:lvl5pPr marL="1071563" indent="-265113">
              <a:spcBef>
                <a:spcPts val="400"/>
              </a:spcBef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054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6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24" y="2002631"/>
            <a:ext cx="4530725" cy="2852737"/>
          </a:xfrm>
        </p:spPr>
        <p:txBody>
          <a:bodyPr anchor="ctr" anchorCtr="0"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40DB66E-88B3-4F2F-B86E-C1B55A5B165B}" type="datetime1">
              <a:rPr lang="fi-FI" smtClean="0"/>
              <a:pPr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9" y="333375"/>
            <a:ext cx="10800851" cy="863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340769"/>
            <a:ext cx="11233149" cy="460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88" y="6381328"/>
            <a:ext cx="1368425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17EC458-191E-4633-8231-753374E7E212}" type="datetime1">
              <a:rPr lang="fi-FI" smtClean="0"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2313" y="6381328"/>
            <a:ext cx="7127875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333375"/>
            <a:ext cx="432446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2002548" y="6891795"/>
            <a:ext cx="18274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vaasa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DDAD21F2-51CA-7E4B-A048-FD6B8668385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480640" y="6246543"/>
            <a:ext cx="2376000" cy="280742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49" r:id="rId7"/>
    <p:sldLayoutId id="2147483690" r:id="rId8"/>
    <p:sldLayoutId id="2147483682" r:id="rId9"/>
    <p:sldLayoutId id="2147483660" r:id="rId10"/>
    <p:sldLayoutId id="2147483676" r:id="rId11"/>
    <p:sldLayoutId id="2147483677" r:id="rId12"/>
    <p:sldLayoutId id="2147483675" r:id="rId13"/>
    <p:sldLayoutId id="2147483651" r:id="rId14"/>
    <p:sldLayoutId id="2147483650" r:id="rId15"/>
    <p:sldLayoutId id="2147483661" r:id="rId16"/>
    <p:sldLayoutId id="2147483662" r:id="rId17"/>
    <p:sldLayoutId id="2147483663" r:id="rId18"/>
    <p:sldLayoutId id="2147483664" r:id="rId19"/>
    <p:sldLayoutId id="2147483673" r:id="rId20"/>
    <p:sldLayoutId id="2147483672" r:id="rId21"/>
    <p:sldLayoutId id="2147483666" r:id="rId22"/>
    <p:sldLayoutId id="2147483665" r:id="rId23"/>
    <p:sldLayoutId id="2147483667" r:id="rId24"/>
    <p:sldLayoutId id="2147483668" r:id="rId25"/>
    <p:sldLayoutId id="2147483652" r:id="rId26"/>
    <p:sldLayoutId id="2147483669" r:id="rId27"/>
    <p:sldLayoutId id="2147483653" r:id="rId28"/>
    <p:sldLayoutId id="2147483654" r:id="rId29"/>
    <p:sldLayoutId id="2147483655" r:id="rId30"/>
    <p:sldLayoutId id="2147483674" r:id="rId31"/>
    <p:sldLayoutId id="2147483670" r:id="rId32"/>
    <p:sldLayoutId id="2147483671" r:id="rId33"/>
    <p:sldLayoutId id="2147483678" r:id="rId34"/>
    <p:sldLayoutId id="2147483679" r:id="rId3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9" y="333375"/>
            <a:ext cx="10800851" cy="8633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340769"/>
            <a:ext cx="11233149" cy="460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88" y="6381328"/>
            <a:ext cx="1368425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17EC458-191E-4633-8231-753374E7E212}" type="datetime1">
              <a:rPr lang="fi-FI" smtClean="0"/>
              <a:t>2.8.2024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2313" y="6381328"/>
            <a:ext cx="7127875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333375"/>
            <a:ext cx="432446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830005B-7B2D-47A2-ABC5-72B477741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2002548" y="6891795"/>
            <a:ext cx="18274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vaasa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9480640" y="6246543"/>
            <a:ext cx="2376000" cy="280742"/>
          </a:xfrm>
          <a:custGeom>
            <a:avLst/>
            <a:gdLst>
              <a:gd name="T0" fmla="*/ 22454 w 36281"/>
              <a:gd name="T1" fmla="*/ 4021 h 4286"/>
              <a:gd name="T2" fmla="*/ 21918 w 36281"/>
              <a:gd name="T3" fmla="*/ 3604 h 4286"/>
              <a:gd name="T4" fmla="*/ 22094 w 36281"/>
              <a:gd name="T5" fmla="*/ 3322 h 4286"/>
              <a:gd name="T6" fmla="*/ 22658 w 36281"/>
              <a:gd name="T7" fmla="*/ 3632 h 4286"/>
              <a:gd name="T8" fmla="*/ 23606 w 36281"/>
              <a:gd name="T9" fmla="*/ 3865 h 4286"/>
              <a:gd name="T10" fmla="*/ 24342 w 36281"/>
              <a:gd name="T11" fmla="*/ 3614 h 4286"/>
              <a:gd name="T12" fmla="*/ 24540 w 36281"/>
              <a:gd name="T13" fmla="*/ 3155 h 4286"/>
              <a:gd name="T14" fmla="*/ 24326 w 36281"/>
              <a:gd name="T15" fmla="*/ 2672 h 4286"/>
              <a:gd name="T16" fmla="*/ 22962 w 36281"/>
              <a:gd name="T17" fmla="*/ 2222 h 4286"/>
              <a:gd name="T18" fmla="*/ 22235 w 36281"/>
              <a:gd name="T19" fmla="*/ 1775 h 4286"/>
              <a:gd name="T20" fmla="*/ 22044 w 36281"/>
              <a:gd name="T21" fmla="*/ 1148 h 4286"/>
              <a:gd name="T22" fmla="*/ 22235 w 36281"/>
              <a:gd name="T23" fmla="*/ 535 h 4286"/>
              <a:gd name="T24" fmla="*/ 22808 w 36281"/>
              <a:gd name="T25" fmla="*/ 107 h 4286"/>
              <a:gd name="T26" fmla="*/ 23715 w 36281"/>
              <a:gd name="T27" fmla="*/ 14 h 4286"/>
              <a:gd name="T28" fmla="*/ 24684 w 36281"/>
              <a:gd name="T29" fmla="*/ 361 h 4286"/>
              <a:gd name="T30" fmla="*/ 24848 w 36281"/>
              <a:gd name="T31" fmla="*/ 668 h 4286"/>
              <a:gd name="T32" fmla="*/ 24557 w 36281"/>
              <a:gd name="T33" fmla="*/ 818 h 4286"/>
              <a:gd name="T34" fmla="*/ 23693 w 36281"/>
              <a:gd name="T35" fmla="*/ 443 h 4286"/>
              <a:gd name="T36" fmla="*/ 22820 w 36281"/>
              <a:gd name="T37" fmla="*/ 575 h 4286"/>
              <a:gd name="T38" fmla="*/ 22517 w 36281"/>
              <a:gd name="T39" fmla="*/ 1096 h 4286"/>
              <a:gd name="T40" fmla="*/ 22739 w 36281"/>
              <a:gd name="T41" fmla="*/ 1586 h 4286"/>
              <a:gd name="T42" fmla="*/ 23981 w 36281"/>
              <a:gd name="T43" fmla="*/ 2000 h 4286"/>
              <a:gd name="T44" fmla="*/ 24801 w 36281"/>
              <a:gd name="T45" fmla="*/ 2456 h 4286"/>
              <a:gd name="T46" fmla="*/ 25014 w 36281"/>
              <a:gd name="T47" fmla="*/ 2980 h 4286"/>
              <a:gd name="T48" fmla="*/ 24885 w 36281"/>
              <a:gd name="T49" fmla="*/ 3647 h 4286"/>
              <a:gd name="T50" fmla="*/ 24348 w 36281"/>
              <a:gd name="T51" fmla="*/ 4130 h 4286"/>
              <a:gd name="T52" fmla="*/ 1916 w 36281"/>
              <a:gd name="T53" fmla="*/ 4274 h 4286"/>
              <a:gd name="T54" fmla="*/ 3026 w 36281"/>
              <a:gd name="T55" fmla="*/ 2215 h 4286"/>
              <a:gd name="T56" fmla="*/ 3753 w 36281"/>
              <a:gd name="T57" fmla="*/ 70 h 4286"/>
              <a:gd name="T58" fmla="*/ 3405 w 36281"/>
              <a:gd name="T59" fmla="*/ 166 h 4286"/>
              <a:gd name="T60" fmla="*/ 446 w 36281"/>
              <a:gd name="T61" fmla="*/ 139 h 4286"/>
              <a:gd name="T62" fmla="*/ 107 w 36281"/>
              <a:gd name="T63" fmla="*/ 73 h 4286"/>
              <a:gd name="T64" fmla="*/ 831 w 36281"/>
              <a:gd name="T65" fmla="*/ 2224 h 4286"/>
              <a:gd name="T66" fmla="*/ 9218 w 36281"/>
              <a:gd name="T67" fmla="*/ 31 h 4286"/>
              <a:gd name="T68" fmla="*/ 8133 w 36281"/>
              <a:gd name="T69" fmla="*/ 2081 h 4286"/>
              <a:gd name="T70" fmla="*/ 7343 w 36281"/>
              <a:gd name="T71" fmla="*/ 4168 h 4286"/>
              <a:gd name="T72" fmla="*/ 7694 w 36281"/>
              <a:gd name="T73" fmla="*/ 4223 h 4286"/>
              <a:gd name="T74" fmla="*/ 10325 w 36281"/>
              <a:gd name="T75" fmla="*/ 3241 h 4286"/>
              <a:gd name="T76" fmla="*/ 10994 w 36281"/>
              <a:gd name="T77" fmla="*/ 4264 h 4286"/>
              <a:gd name="T78" fmla="*/ 11139 w 36281"/>
              <a:gd name="T79" fmla="*/ 3953 h 4286"/>
              <a:gd name="T80" fmla="*/ 9290 w 36281"/>
              <a:gd name="T81" fmla="*/ 34 h 4286"/>
              <a:gd name="T82" fmla="*/ 16287 w 36281"/>
              <a:gd name="T83" fmla="*/ 146 h 4286"/>
              <a:gd name="T84" fmla="*/ 14609 w 36281"/>
              <a:gd name="T85" fmla="*/ 4087 h 4286"/>
              <a:gd name="T86" fmla="*/ 14843 w 36281"/>
              <a:gd name="T87" fmla="*/ 4274 h 4286"/>
              <a:gd name="T88" fmla="*/ 16173 w 36281"/>
              <a:gd name="T89" fmla="*/ 1505 h 4286"/>
              <a:gd name="T90" fmla="*/ 18186 w 36281"/>
              <a:gd name="T91" fmla="*/ 4271 h 4286"/>
              <a:gd name="T92" fmla="*/ 18453 w 36281"/>
              <a:gd name="T93" fmla="*/ 4093 h 4286"/>
              <a:gd name="T94" fmla="*/ 16712 w 36281"/>
              <a:gd name="T95" fmla="*/ 83 h 4286"/>
              <a:gd name="T96" fmla="*/ 30213 w 36281"/>
              <a:gd name="T97" fmla="*/ 71 h 4286"/>
              <a:gd name="T98" fmla="*/ 28458 w 36281"/>
              <a:gd name="T99" fmla="*/ 3986 h 4286"/>
              <a:gd name="T100" fmla="*/ 28559 w 36281"/>
              <a:gd name="T101" fmla="*/ 4232 h 4286"/>
              <a:gd name="T102" fmla="*/ 28919 w 36281"/>
              <a:gd name="T103" fmla="*/ 4133 h 4286"/>
              <a:gd name="T104" fmla="*/ 31904 w 36281"/>
              <a:gd name="T105" fmla="*/ 4198 h 4286"/>
              <a:gd name="T106" fmla="*/ 32268 w 36281"/>
              <a:gd name="T107" fmla="*/ 4172 h 4286"/>
              <a:gd name="T108" fmla="*/ 30666 w 36281"/>
              <a:gd name="T109" fmla="*/ 227 h 4286"/>
              <a:gd name="T110" fmla="*/ 36018 w 36281"/>
              <a:gd name="T111" fmla="*/ 4277 h 4286"/>
              <a:gd name="T112" fmla="*/ 36269 w 36281"/>
              <a:gd name="T113" fmla="*/ 4093 h 4286"/>
              <a:gd name="T114" fmla="*/ 36185 w 36281"/>
              <a:gd name="T115" fmla="*/ 3811 h 4286"/>
              <a:gd name="T116" fmla="*/ 35892 w 36281"/>
              <a:gd name="T117" fmla="*/ 3782 h 4286"/>
              <a:gd name="T118" fmla="*/ 35757 w 36281"/>
              <a:gd name="T119" fmla="*/ 4054 h 4286"/>
              <a:gd name="T120" fmla="*/ 35964 w 36281"/>
              <a:gd name="T121" fmla="*/ 4273 h 4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81" h="4286">
                <a:moveTo>
                  <a:pt x="23588" y="4286"/>
                </a:moveTo>
                <a:lnTo>
                  <a:pt x="23475" y="4285"/>
                </a:lnTo>
                <a:lnTo>
                  <a:pt x="23364" y="4277"/>
                </a:lnTo>
                <a:lnTo>
                  <a:pt x="23255" y="4267"/>
                </a:lnTo>
                <a:lnTo>
                  <a:pt x="23148" y="4250"/>
                </a:lnTo>
                <a:lnTo>
                  <a:pt x="23043" y="4231"/>
                </a:lnTo>
                <a:lnTo>
                  <a:pt x="22941" y="4207"/>
                </a:lnTo>
                <a:lnTo>
                  <a:pt x="22841" y="4178"/>
                </a:lnTo>
                <a:lnTo>
                  <a:pt x="22742" y="4145"/>
                </a:lnTo>
                <a:lnTo>
                  <a:pt x="22644" y="4108"/>
                </a:lnTo>
                <a:lnTo>
                  <a:pt x="22548" y="4066"/>
                </a:lnTo>
                <a:lnTo>
                  <a:pt x="22454" y="4021"/>
                </a:lnTo>
                <a:lnTo>
                  <a:pt x="22361" y="3970"/>
                </a:lnTo>
                <a:lnTo>
                  <a:pt x="22269" y="3916"/>
                </a:lnTo>
                <a:lnTo>
                  <a:pt x="22179" y="3857"/>
                </a:lnTo>
                <a:lnTo>
                  <a:pt x="22134" y="3826"/>
                </a:lnTo>
                <a:lnTo>
                  <a:pt x="22091" y="3794"/>
                </a:lnTo>
                <a:lnTo>
                  <a:pt x="22002" y="3727"/>
                </a:lnTo>
                <a:lnTo>
                  <a:pt x="21983" y="3713"/>
                </a:lnTo>
                <a:lnTo>
                  <a:pt x="21966" y="3695"/>
                </a:lnTo>
                <a:lnTo>
                  <a:pt x="21950" y="3676"/>
                </a:lnTo>
                <a:lnTo>
                  <a:pt x="21938" y="3653"/>
                </a:lnTo>
                <a:lnTo>
                  <a:pt x="21927" y="3629"/>
                </a:lnTo>
                <a:lnTo>
                  <a:pt x="21918" y="3604"/>
                </a:lnTo>
                <a:lnTo>
                  <a:pt x="21914" y="3577"/>
                </a:lnTo>
                <a:lnTo>
                  <a:pt x="21912" y="3548"/>
                </a:lnTo>
                <a:lnTo>
                  <a:pt x="21914" y="3524"/>
                </a:lnTo>
                <a:lnTo>
                  <a:pt x="21917" y="3502"/>
                </a:lnTo>
                <a:lnTo>
                  <a:pt x="21923" y="3479"/>
                </a:lnTo>
                <a:lnTo>
                  <a:pt x="21930" y="3457"/>
                </a:lnTo>
                <a:lnTo>
                  <a:pt x="21951" y="3418"/>
                </a:lnTo>
                <a:lnTo>
                  <a:pt x="21965" y="3400"/>
                </a:lnTo>
                <a:lnTo>
                  <a:pt x="21980" y="3383"/>
                </a:lnTo>
                <a:lnTo>
                  <a:pt x="22013" y="3355"/>
                </a:lnTo>
                <a:lnTo>
                  <a:pt x="22052" y="3334"/>
                </a:lnTo>
                <a:lnTo>
                  <a:pt x="22094" y="3322"/>
                </a:lnTo>
                <a:lnTo>
                  <a:pt x="22140" y="3316"/>
                </a:lnTo>
                <a:lnTo>
                  <a:pt x="22184" y="3320"/>
                </a:lnTo>
                <a:lnTo>
                  <a:pt x="22203" y="3326"/>
                </a:lnTo>
                <a:lnTo>
                  <a:pt x="22223" y="3332"/>
                </a:lnTo>
                <a:lnTo>
                  <a:pt x="22257" y="3349"/>
                </a:lnTo>
                <a:lnTo>
                  <a:pt x="22271" y="3359"/>
                </a:lnTo>
                <a:lnTo>
                  <a:pt x="22283" y="3370"/>
                </a:lnTo>
                <a:lnTo>
                  <a:pt x="22358" y="3431"/>
                </a:lnTo>
                <a:lnTo>
                  <a:pt x="22431" y="3487"/>
                </a:lnTo>
                <a:lnTo>
                  <a:pt x="22506" y="3539"/>
                </a:lnTo>
                <a:lnTo>
                  <a:pt x="22581" y="3587"/>
                </a:lnTo>
                <a:lnTo>
                  <a:pt x="22658" y="3632"/>
                </a:lnTo>
                <a:lnTo>
                  <a:pt x="22734" y="3673"/>
                </a:lnTo>
                <a:lnTo>
                  <a:pt x="22814" y="3710"/>
                </a:lnTo>
                <a:lnTo>
                  <a:pt x="22893" y="3742"/>
                </a:lnTo>
                <a:lnTo>
                  <a:pt x="22974" y="3770"/>
                </a:lnTo>
                <a:lnTo>
                  <a:pt x="23057" y="3796"/>
                </a:lnTo>
                <a:lnTo>
                  <a:pt x="23142" y="3817"/>
                </a:lnTo>
                <a:lnTo>
                  <a:pt x="23231" y="3833"/>
                </a:lnTo>
                <a:lnTo>
                  <a:pt x="23321" y="3847"/>
                </a:lnTo>
                <a:lnTo>
                  <a:pt x="23366" y="3853"/>
                </a:lnTo>
                <a:lnTo>
                  <a:pt x="23412" y="3857"/>
                </a:lnTo>
                <a:lnTo>
                  <a:pt x="23508" y="3862"/>
                </a:lnTo>
                <a:lnTo>
                  <a:pt x="23606" y="3865"/>
                </a:lnTo>
                <a:lnTo>
                  <a:pt x="23709" y="3860"/>
                </a:lnTo>
                <a:lnTo>
                  <a:pt x="23808" y="3851"/>
                </a:lnTo>
                <a:lnTo>
                  <a:pt x="23901" y="3835"/>
                </a:lnTo>
                <a:lnTo>
                  <a:pt x="23946" y="3824"/>
                </a:lnTo>
                <a:lnTo>
                  <a:pt x="23990" y="3811"/>
                </a:lnTo>
                <a:lnTo>
                  <a:pt x="24072" y="3782"/>
                </a:lnTo>
                <a:lnTo>
                  <a:pt x="24149" y="3748"/>
                </a:lnTo>
                <a:lnTo>
                  <a:pt x="24221" y="3709"/>
                </a:lnTo>
                <a:lnTo>
                  <a:pt x="24254" y="3688"/>
                </a:lnTo>
                <a:lnTo>
                  <a:pt x="24284" y="3664"/>
                </a:lnTo>
                <a:lnTo>
                  <a:pt x="24314" y="3640"/>
                </a:lnTo>
                <a:lnTo>
                  <a:pt x="24342" y="3614"/>
                </a:lnTo>
                <a:lnTo>
                  <a:pt x="24393" y="3560"/>
                </a:lnTo>
                <a:lnTo>
                  <a:pt x="24416" y="3532"/>
                </a:lnTo>
                <a:lnTo>
                  <a:pt x="24437" y="3502"/>
                </a:lnTo>
                <a:lnTo>
                  <a:pt x="24456" y="3472"/>
                </a:lnTo>
                <a:lnTo>
                  <a:pt x="24474" y="3440"/>
                </a:lnTo>
                <a:lnTo>
                  <a:pt x="24489" y="3407"/>
                </a:lnTo>
                <a:lnTo>
                  <a:pt x="24503" y="3374"/>
                </a:lnTo>
                <a:lnTo>
                  <a:pt x="24513" y="3340"/>
                </a:lnTo>
                <a:lnTo>
                  <a:pt x="24524" y="3304"/>
                </a:lnTo>
                <a:lnTo>
                  <a:pt x="24531" y="3268"/>
                </a:lnTo>
                <a:lnTo>
                  <a:pt x="24536" y="3232"/>
                </a:lnTo>
                <a:lnTo>
                  <a:pt x="24540" y="3155"/>
                </a:lnTo>
                <a:lnTo>
                  <a:pt x="24540" y="3143"/>
                </a:lnTo>
                <a:lnTo>
                  <a:pt x="24537" y="3073"/>
                </a:lnTo>
                <a:lnTo>
                  <a:pt x="24530" y="3007"/>
                </a:lnTo>
                <a:lnTo>
                  <a:pt x="24524" y="2974"/>
                </a:lnTo>
                <a:lnTo>
                  <a:pt x="24515" y="2942"/>
                </a:lnTo>
                <a:lnTo>
                  <a:pt x="24494" y="2882"/>
                </a:lnTo>
                <a:lnTo>
                  <a:pt x="24465" y="2825"/>
                </a:lnTo>
                <a:lnTo>
                  <a:pt x="24428" y="2771"/>
                </a:lnTo>
                <a:lnTo>
                  <a:pt x="24405" y="2746"/>
                </a:lnTo>
                <a:lnTo>
                  <a:pt x="24381" y="2720"/>
                </a:lnTo>
                <a:lnTo>
                  <a:pt x="24354" y="2696"/>
                </a:lnTo>
                <a:lnTo>
                  <a:pt x="24326" y="2672"/>
                </a:lnTo>
                <a:lnTo>
                  <a:pt x="24260" y="2626"/>
                </a:lnTo>
                <a:lnTo>
                  <a:pt x="24182" y="2581"/>
                </a:lnTo>
                <a:lnTo>
                  <a:pt x="24140" y="2560"/>
                </a:lnTo>
                <a:lnTo>
                  <a:pt x="24093" y="2539"/>
                </a:lnTo>
                <a:lnTo>
                  <a:pt x="23993" y="2498"/>
                </a:lnTo>
                <a:lnTo>
                  <a:pt x="23879" y="2461"/>
                </a:lnTo>
                <a:lnTo>
                  <a:pt x="23750" y="2423"/>
                </a:lnTo>
                <a:lnTo>
                  <a:pt x="23607" y="2387"/>
                </a:lnTo>
                <a:lnTo>
                  <a:pt x="23451" y="2351"/>
                </a:lnTo>
                <a:lnTo>
                  <a:pt x="23276" y="2311"/>
                </a:lnTo>
                <a:lnTo>
                  <a:pt x="23114" y="2269"/>
                </a:lnTo>
                <a:lnTo>
                  <a:pt x="22962" y="2222"/>
                </a:lnTo>
                <a:lnTo>
                  <a:pt x="22824" y="2173"/>
                </a:lnTo>
                <a:lnTo>
                  <a:pt x="22760" y="2146"/>
                </a:lnTo>
                <a:lnTo>
                  <a:pt x="22697" y="2119"/>
                </a:lnTo>
                <a:lnTo>
                  <a:pt x="22638" y="2090"/>
                </a:lnTo>
                <a:lnTo>
                  <a:pt x="22581" y="2060"/>
                </a:lnTo>
                <a:lnTo>
                  <a:pt x="22529" y="2029"/>
                </a:lnTo>
                <a:lnTo>
                  <a:pt x="22478" y="1997"/>
                </a:lnTo>
                <a:lnTo>
                  <a:pt x="22386" y="1928"/>
                </a:lnTo>
                <a:lnTo>
                  <a:pt x="22344" y="1892"/>
                </a:lnTo>
                <a:lnTo>
                  <a:pt x="22305" y="1855"/>
                </a:lnTo>
                <a:lnTo>
                  <a:pt x="22268" y="1816"/>
                </a:lnTo>
                <a:lnTo>
                  <a:pt x="22235" y="1775"/>
                </a:lnTo>
                <a:lnTo>
                  <a:pt x="22205" y="1733"/>
                </a:lnTo>
                <a:lnTo>
                  <a:pt x="22176" y="1690"/>
                </a:lnTo>
                <a:lnTo>
                  <a:pt x="22151" y="1643"/>
                </a:lnTo>
                <a:lnTo>
                  <a:pt x="22128" y="1597"/>
                </a:lnTo>
                <a:lnTo>
                  <a:pt x="22109" y="1547"/>
                </a:lnTo>
                <a:lnTo>
                  <a:pt x="22091" y="1496"/>
                </a:lnTo>
                <a:lnTo>
                  <a:pt x="22077" y="1444"/>
                </a:lnTo>
                <a:lnTo>
                  <a:pt x="22065" y="1388"/>
                </a:lnTo>
                <a:lnTo>
                  <a:pt x="22056" y="1331"/>
                </a:lnTo>
                <a:lnTo>
                  <a:pt x="22049" y="1273"/>
                </a:lnTo>
                <a:lnTo>
                  <a:pt x="22046" y="1211"/>
                </a:lnTo>
                <a:lnTo>
                  <a:pt x="22044" y="1148"/>
                </a:lnTo>
                <a:lnTo>
                  <a:pt x="22044" y="1136"/>
                </a:lnTo>
                <a:lnTo>
                  <a:pt x="22046" y="1076"/>
                </a:lnTo>
                <a:lnTo>
                  <a:pt x="22050" y="1016"/>
                </a:lnTo>
                <a:lnTo>
                  <a:pt x="22059" y="958"/>
                </a:lnTo>
                <a:lnTo>
                  <a:pt x="22071" y="901"/>
                </a:lnTo>
                <a:lnTo>
                  <a:pt x="22085" y="844"/>
                </a:lnTo>
                <a:lnTo>
                  <a:pt x="22103" y="788"/>
                </a:lnTo>
                <a:lnTo>
                  <a:pt x="22124" y="736"/>
                </a:lnTo>
                <a:lnTo>
                  <a:pt x="22148" y="683"/>
                </a:lnTo>
                <a:lnTo>
                  <a:pt x="22173" y="632"/>
                </a:lnTo>
                <a:lnTo>
                  <a:pt x="22203" y="583"/>
                </a:lnTo>
                <a:lnTo>
                  <a:pt x="22235" y="535"/>
                </a:lnTo>
                <a:lnTo>
                  <a:pt x="22269" y="490"/>
                </a:lnTo>
                <a:lnTo>
                  <a:pt x="22307" y="445"/>
                </a:lnTo>
                <a:lnTo>
                  <a:pt x="22347" y="403"/>
                </a:lnTo>
                <a:lnTo>
                  <a:pt x="22389" y="362"/>
                </a:lnTo>
                <a:lnTo>
                  <a:pt x="22434" y="323"/>
                </a:lnTo>
                <a:lnTo>
                  <a:pt x="22481" y="286"/>
                </a:lnTo>
                <a:lnTo>
                  <a:pt x="22530" y="251"/>
                </a:lnTo>
                <a:lnTo>
                  <a:pt x="22581" y="218"/>
                </a:lnTo>
                <a:lnTo>
                  <a:pt x="22635" y="187"/>
                </a:lnTo>
                <a:lnTo>
                  <a:pt x="22691" y="158"/>
                </a:lnTo>
                <a:lnTo>
                  <a:pt x="22748" y="131"/>
                </a:lnTo>
                <a:lnTo>
                  <a:pt x="22808" y="107"/>
                </a:lnTo>
                <a:lnTo>
                  <a:pt x="22869" y="86"/>
                </a:lnTo>
                <a:lnTo>
                  <a:pt x="22932" y="67"/>
                </a:lnTo>
                <a:lnTo>
                  <a:pt x="22998" y="49"/>
                </a:lnTo>
                <a:lnTo>
                  <a:pt x="23064" y="34"/>
                </a:lnTo>
                <a:lnTo>
                  <a:pt x="23133" y="22"/>
                </a:lnTo>
                <a:lnTo>
                  <a:pt x="23202" y="13"/>
                </a:lnTo>
                <a:lnTo>
                  <a:pt x="23274" y="5"/>
                </a:lnTo>
                <a:lnTo>
                  <a:pt x="23346" y="2"/>
                </a:lnTo>
                <a:lnTo>
                  <a:pt x="23421" y="0"/>
                </a:lnTo>
                <a:lnTo>
                  <a:pt x="23522" y="2"/>
                </a:lnTo>
                <a:lnTo>
                  <a:pt x="23621" y="7"/>
                </a:lnTo>
                <a:lnTo>
                  <a:pt x="23715" y="14"/>
                </a:lnTo>
                <a:lnTo>
                  <a:pt x="23808" y="26"/>
                </a:lnTo>
                <a:lnTo>
                  <a:pt x="23897" y="40"/>
                </a:lnTo>
                <a:lnTo>
                  <a:pt x="23984" y="58"/>
                </a:lnTo>
                <a:lnTo>
                  <a:pt x="24069" y="79"/>
                </a:lnTo>
                <a:lnTo>
                  <a:pt x="24152" y="103"/>
                </a:lnTo>
                <a:lnTo>
                  <a:pt x="24231" y="130"/>
                </a:lnTo>
                <a:lnTo>
                  <a:pt x="24311" y="161"/>
                </a:lnTo>
                <a:lnTo>
                  <a:pt x="24387" y="194"/>
                </a:lnTo>
                <a:lnTo>
                  <a:pt x="24464" y="230"/>
                </a:lnTo>
                <a:lnTo>
                  <a:pt x="24537" y="271"/>
                </a:lnTo>
                <a:lnTo>
                  <a:pt x="24611" y="314"/>
                </a:lnTo>
                <a:lnTo>
                  <a:pt x="24684" y="361"/>
                </a:lnTo>
                <a:lnTo>
                  <a:pt x="24756" y="410"/>
                </a:lnTo>
                <a:lnTo>
                  <a:pt x="24774" y="425"/>
                </a:lnTo>
                <a:lnTo>
                  <a:pt x="24792" y="443"/>
                </a:lnTo>
                <a:lnTo>
                  <a:pt x="24809" y="463"/>
                </a:lnTo>
                <a:lnTo>
                  <a:pt x="24824" y="485"/>
                </a:lnTo>
                <a:lnTo>
                  <a:pt x="24837" y="511"/>
                </a:lnTo>
                <a:lnTo>
                  <a:pt x="24848" y="539"/>
                </a:lnTo>
                <a:lnTo>
                  <a:pt x="24855" y="569"/>
                </a:lnTo>
                <a:lnTo>
                  <a:pt x="24857" y="601"/>
                </a:lnTo>
                <a:lnTo>
                  <a:pt x="24857" y="625"/>
                </a:lnTo>
                <a:lnTo>
                  <a:pt x="24852" y="647"/>
                </a:lnTo>
                <a:lnTo>
                  <a:pt x="24848" y="668"/>
                </a:lnTo>
                <a:lnTo>
                  <a:pt x="24839" y="689"/>
                </a:lnTo>
                <a:lnTo>
                  <a:pt x="24819" y="727"/>
                </a:lnTo>
                <a:lnTo>
                  <a:pt x="24806" y="745"/>
                </a:lnTo>
                <a:lnTo>
                  <a:pt x="24791" y="761"/>
                </a:lnTo>
                <a:lnTo>
                  <a:pt x="24774" y="776"/>
                </a:lnTo>
                <a:lnTo>
                  <a:pt x="24758" y="788"/>
                </a:lnTo>
                <a:lnTo>
                  <a:pt x="24719" y="809"/>
                </a:lnTo>
                <a:lnTo>
                  <a:pt x="24675" y="823"/>
                </a:lnTo>
                <a:lnTo>
                  <a:pt x="24630" y="827"/>
                </a:lnTo>
                <a:lnTo>
                  <a:pt x="24611" y="827"/>
                </a:lnTo>
                <a:lnTo>
                  <a:pt x="24591" y="824"/>
                </a:lnTo>
                <a:lnTo>
                  <a:pt x="24557" y="818"/>
                </a:lnTo>
                <a:lnTo>
                  <a:pt x="24524" y="805"/>
                </a:lnTo>
                <a:lnTo>
                  <a:pt x="24492" y="785"/>
                </a:lnTo>
                <a:lnTo>
                  <a:pt x="24426" y="739"/>
                </a:lnTo>
                <a:lnTo>
                  <a:pt x="24360" y="697"/>
                </a:lnTo>
                <a:lnTo>
                  <a:pt x="24294" y="656"/>
                </a:lnTo>
                <a:lnTo>
                  <a:pt x="24228" y="620"/>
                </a:lnTo>
                <a:lnTo>
                  <a:pt x="24096" y="559"/>
                </a:lnTo>
                <a:lnTo>
                  <a:pt x="24030" y="532"/>
                </a:lnTo>
                <a:lnTo>
                  <a:pt x="23964" y="508"/>
                </a:lnTo>
                <a:lnTo>
                  <a:pt x="23897" y="487"/>
                </a:lnTo>
                <a:lnTo>
                  <a:pt x="23829" y="470"/>
                </a:lnTo>
                <a:lnTo>
                  <a:pt x="23693" y="443"/>
                </a:lnTo>
                <a:lnTo>
                  <a:pt x="23622" y="434"/>
                </a:lnTo>
                <a:lnTo>
                  <a:pt x="23552" y="427"/>
                </a:lnTo>
                <a:lnTo>
                  <a:pt x="23481" y="424"/>
                </a:lnTo>
                <a:lnTo>
                  <a:pt x="23409" y="422"/>
                </a:lnTo>
                <a:lnTo>
                  <a:pt x="23309" y="425"/>
                </a:lnTo>
                <a:lnTo>
                  <a:pt x="23214" y="436"/>
                </a:lnTo>
                <a:lnTo>
                  <a:pt x="23124" y="452"/>
                </a:lnTo>
                <a:lnTo>
                  <a:pt x="23081" y="463"/>
                </a:lnTo>
                <a:lnTo>
                  <a:pt x="23039" y="475"/>
                </a:lnTo>
                <a:lnTo>
                  <a:pt x="22961" y="503"/>
                </a:lnTo>
                <a:lnTo>
                  <a:pt x="22887" y="536"/>
                </a:lnTo>
                <a:lnTo>
                  <a:pt x="22820" y="575"/>
                </a:lnTo>
                <a:lnTo>
                  <a:pt x="22758" y="619"/>
                </a:lnTo>
                <a:lnTo>
                  <a:pt x="22703" y="665"/>
                </a:lnTo>
                <a:lnTo>
                  <a:pt x="22655" y="718"/>
                </a:lnTo>
                <a:lnTo>
                  <a:pt x="22614" y="773"/>
                </a:lnTo>
                <a:lnTo>
                  <a:pt x="22580" y="832"/>
                </a:lnTo>
                <a:lnTo>
                  <a:pt x="22565" y="862"/>
                </a:lnTo>
                <a:lnTo>
                  <a:pt x="22551" y="893"/>
                </a:lnTo>
                <a:lnTo>
                  <a:pt x="22541" y="926"/>
                </a:lnTo>
                <a:lnTo>
                  <a:pt x="22532" y="959"/>
                </a:lnTo>
                <a:lnTo>
                  <a:pt x="22526" y="992"/>
                </a:lnTo>
                <a:lnTo>
                  <a:pt x="22520" y="1025"/>
                </a:lnTo>
                <a:lnTo>
                  <a:pt x="22517" y="1096"/>
                </a:lnTo>
                <a:lnTo>
                  <a:pt x="22517" y="1108"/>
                </a:lnTo>
                <a:lnTo>
                  <a:pt x="22518" y="1178"/>
                </a:lnTo>
                <a:lnTo>
                  <a:pt x="22523" y="1213"/>
                </a:lnTo>
                <a:lnTo>
                  <a:pt x="22527" y="1247"/>
                </a:lnTo>
                <a:lnTo>
                  <a:pt x="22542" y="1310"/>
                </a:lnTo>
                <a:lnTo>
                  <a:pt x="22565" y="1372"/>
                </a:lnTo>
                <a:lnTo>
                  <a:pt x="22578" y="1402"/>
                </a:lnTo>
                <a:lnTo>
                  <a:pt x="22595" y="1430"/>
                </a:lnTo>
                <a:lnTo>
                  <a:pt x="22613" y="1457"/>
                </a:lnTo>
                <a:lnTo>
                  <a:pt x="22634" y="1484"/>
                </a:lnTo>
                <a:lnTo>
                  <a:pt x="22682" y="1537"/>
                </a:lnTo>
                <a:lnTo>
                  <a:pt x="22739" y="1586"/>
                </a:lnTo>
                <a:lnTo>
                  <a:pt x="22772" y="1610"/>
                </a:lnTo>
                <a:lnTo>
                  <a:pt x="22808" y="1633"/>
                </a:lnTo>
                <a:lnTo>
                  <a:pt x="22889" y="1678"/>
                </a:lnTo>
                <a:lnTo>
                  <a:pt x="22982" y="1721"/>
                </a:lnTo>
                <a:lnTo>
                  <a:pt x="23087" y="1763"/>
                </a:lnTo>
                <a:lnTo>
                  <a:pt x="23207" y="1802"/>
                </a:lnTo>
                <a:lnTo>
                  <a:pt x="23340" y="1841"/>
                </a:lnTo>
                <a:lnTo>
                  <a:pt x="23412" y="1861"/>
                </a:lnTo>
                <a:lnTo>
                  <a:pt x="23489" y="1880"/>
                </a:lnTo>
                <a:lnTo>
                  <a:pt x="23654" y="1918"/>
                </a:lnTo>
                <a:lnTo>
                  <a:pt x="23823" y="1957"/>
                </a:lnTo>
                <a:lnTo>
                  <a:pt x="23981" y="2000"/>
                </a:lnTo>
                <a:lnTo>
                  <a:pt x="24126" y="2047"/>
                </a:lnTo>
                <a:lnTo>
                  <a:pt x="24261" y="2098"/>
                </a:lnTo>
                <a:lnTo>
                  <a:pt x="24324" y="2123"/>
                </a:lnTo>
                <a:lnTo>
                  <a:pt x="24384" y="2152"/>
                </a:lnTo>
                <a:lnTo>
                  <a:pt x="24497" y="2212"/>
                </a:lnTo>
                <a:lnTo>
                  <a:pt x="24548" y="2242"/>
                </a:lnTo>
                <a:lnTo>
                  <a:pt x="24597" y="2275"/>
                </a:lnTo>
                <a:lnTo>
                  <a:pt x="24644" y="2309"/>
                </a:lnTo>
                <a:lnTo>
                  <a:pt x="24687" y="2344"/>
                </a:lnTo>
                <a:lnTo>
                  <a:pt x="24728" y="2380"/>
                </a:lnTo>
                <a:lnTo>
                  <a:pt x="24765" y="2417"/>
                </a:lnTo>
                <a:lnTo>
                  <a:pt x="24801" y="2456"/>
                </a:lnTo>
                <a:lnTo>
                  <a:pt x="24833" y="2497"/>
                </a:lnTo>
                <a:lnTo>
                  <a:pt x="24863" y="2539"/>
                </a:lnTo>
                <a:lnTo>
                  <a:pt x="24890" y="2581"/>
                </a:lnTo>
                <a:lnTo>
                  <a:pt x="24915" y="2626"/>
                </a:lnTo>
                <a:lnTo>
                  <a:pt x="24936" y="2672"/>
                </a:lnTo>
                <a:lnTo>
                  <a:pt x="24956" y="2719"/>
                </a:lnTo>
                <a:lnTo>
                  <a:pt x="24972" y="2768"/>
                </a:lnTo>
                <a:lnTo>
                  <a:pt x="24980" y="2794"/>
                </a:lnTo>
                <a:lnTo>
                  <a:pt x="24987" y="2819"/>
                </a:lnTo>
                <a:lnTo>
                  <a:pt x="24998" y="2870"/>
                </a:lnTo>
                <a:lnTo>
                  <a:pt x="25007" y="2924"/>
                </a:lnTo>
                <a:lnTo>
                  <a:pt x="25014" y="2980"/>
                </a:lnTo>
                <a:lnTo>
                  <a:pt x="25017" y="3037"/>
                </a:lnTo>
                <a:lnTo>
                  <a:pt x="25019" y="3097"/>
                </a:lnTo>
                <a:lnTo>
                  <a:pt x="25019" y="3109"/>
                </a:lnTo>
                <a:lnTo>
                  <a:pt x="25017" y="3175"/>
                </a:lnTo>
                <a:lnTo>
                  <a:pt x="25011" y="3239"/>
                </a:lnTo>
                <a:lnTo>
                  <a:pt x="25004" y="3302"/>
                </a:lnTo>
                <a:lnTo>
                  <a:pt x="24992" y="3364"/>
                </a:lnTo>
                <a:lnTo>
                  <a:pt x="24977" y="3424"/>
                </a:lnTo>
                <a:lnTo>
                  <a:pt x="24957" y="3482"/>
                </a:lnTo>
                <a:lnTo>
                  <a:pt x="24936" y="3539"/>
                </a:lnTo>
                <a:lnTo>
                  <a:pt x="24912" y="3593"/>
                </a:lnTo>
                <a:lnTo>
                  <a:pt x="24885" y="3647"/>
                </a:lnTo>
                <a:lnTo>
                  <a:pt x="24855" y="3698"/>
                </a:lnTo>
                <a:lnTo>
                  <a:pt x="24821" y="3748"/>
                </a:lnTo>
                <a:lnTo>
                  <a:pt x="24786" y="3794"/>
                </a:lnTo>
                <a:lnTo>
                  <a:pt x="24747" y="3841"/>
                </a:lnTo>
                <a:lnTo>
                  <a:pt x="24705" y="3884"/>
                </a:lnTo>
                <a:lnTo>
                  <a:pt x="24662" y="3926"/>
                </a:lnTo>
                <a:lnTo>
                  <a:pt x="24615" y="3965"/>
                </a:lnTo>
                <a:lnTo>
                  <a:pt x="24567" y="4003"/>
                </a:lnTo>
                <a:lnTo>
                  <a:pt x="24516" y="4037"/>
                </a:lnTo>
                <a:lnTo>
                  <a:pt x="24462" y="4070"/>
                </a:lnTo>
                <a:lnTo>
                  <a:pt x="24407" y="4102"/>
                </a:lnTo>
                <a:lnTo>
                  <a:pt x="24348" y="4130"/>
                </a:lnTo>
                <a:lnTo>
                  <a:pt x="24288" y="4157"/>
                </a:lnTo>
                <a:lnTo>
                  <a:pt x="24227" y="4181"/>
                </a:lnTo>
                <a:lnTo>
                  <a:pt x="24162" y="4202"/>
                </a:lnTo>
                <a:lnTo>
                  <a:pt x="24098" y="4222"/>
                </a:lnTo>
                <a:lnTo>
                  <a:pt x="24029" y="4238"/>
                </a:lnTo>
                <a:lnTo>
                  <a:pt x="23960" y="4253"/>
                </a:lnTo>
                <a:lnTo>
                  <a:pt x="23889" y="4265"/>
                </a:lnTo>
                <a:lnTo>
                  <a:pt x="23816" y="4274"/>
                </a:lnTo>
                <a:lnTo>
                  <a:pt x="23742" y="4280"/>
                </a:lnTo>
                <a:lnTo>
                  <a:pt x="23666" y="4285"/>
                </a:lnTo>
                <a:lnTo>
                  <a:pt x="23588" y="4286"/>
                </a:lnTo>
                <a:close/>
                <a:moveTo>
                  <a:pt x="1916" y="4274"/>
                </a:moveTo>
                <a:lnTo>
                  <a:pt x="1940" y="4274"/>
                </a:lnTo>
                <a:lnTo>
                  <a:pt x="1989" y="4271"/>
                </a:lnTo>
                <a:lnTo>
                  <a:pt x="2033" y="4261"/>
                </a:lnTo>
                <a:lnTo>
                  <a:pt x="2073" y="4244"/>
                </a:lnTo>
                <a:lnTo>
                  <a:pt x="2109" y="4220"/>
                </a:lnTo>
                <a:lnTo>
                  <a:pt x="2124" y="4207"/>
                </a:lnTo>
                <a:lnTo>
                  <a:pt x="2141" y="4192"/>
                </a:lnTo>
                <a:lnTo>
                  <a:pt x="2168" y="4159"/>
                </a:lnTo>
                <a:lnTo>
                  <a:pt x="2193" y="4121"/>
                </a:lnTo>
                <a:lnTo>
                  <a:pt x="2214" y="4078"/>
                </a:lnTo>
                <a:lnTo>
                  <a:pt x="2619" y="3146"/>
                </a:lnTo>
                <a:lnTo>
                  <a:pt x="3026" y="2215"/>
                </a:lnTo>
                <a:lnTo>
                  <a:pt x="3431" y="1283"/>
                </a:lnTo>
                <a:lnTo>
                  <a:pt x="3837" y="352"/>
                </a:lnTo>
                <a:lnTo>
                  <a:pt x="3851" y="307"/>
                </a:lnTo>
                <a:lnTo>
                  <a:pt x="3854" y="281"/>
                </a:lnTo>
                <a:lnTo>
                  <a:pt x="3855" y="256"/>
                </a:lnTo>
                <a:lnTo>
                  <a:pt x="3854" y="235"/>
                </a:lnTo>
                <a:lnTo>
                  <a:pt x="3851" y="212"/>
                </a:lnTo>
                <a:lnTo>
                  <a:pt x="3845" y="191"/>
                </a:lnTo>
                <a:lnTo>
                  <a:pt x="3837" y="170"/>
                </a:lnTo>
                <a:lnTo>
                  <a:pt x="3816" y="133"/>
                </a:lnTo>
                <a:lnTo>
                  <a:pt x="3788" y="98"/>
                </a:lnTo>
                <a:lnTo>
                  <a:pt x="3753" y="70"/>
                </a:lnTo>
                <a:lnTo>
                  <a:pt x="3734" y="59"/>
                </a:lnTo>
                <a:lnTo>
                  <a:pt x="3713" y="49"/>
                </a:lnTo>
                <a:lnTo>
                  <a:pt x="3692" y="41"/>
                </a:lnTo>
                <a:lnTo>
                  <a:pt x="3669" y="35"/>
                </a:lnTo>
                <a:lnTo>
                  <a:pt x="3621" y="31"/>
                </a:lnTo>
                <a:lnTo>
                  <a:pt x="3582" y="34"/>
                </a:lnTo>
                <a:lnTo>
                  <a:pt x="3545" y="44"/>
                </a:lnTo>
                <a:lnTo>
                  <a:pt x="3512" y="61"/>
                </a:lnTo>
                <a:lnTo>
                  <a:pt x="3480" y="82"/>
                </a:lnTo>
                <a:lnTo>
                  <a:pt x="3452" y="107"/>
                </a:lnTo>
                <a:lnTo>
                  <a:pt x="3426" y="136"/>
                </a:lnTo>
                <a:lnTo>
                  <a:pt x="3405" y="166"/>
                </a:lnTo>
                <a:lnTo>
                  <a:pt x="3387" y="197"/>
                </a:lnTo>
                <a:lnTo>
                  <a:pt x="3023" y="1063"/>
                </a:lnTo>
                <a:lnTo>
                  <a:pt x="2660" y="1928"/>
                </a:lnTo>
                <a:lnTo>
                  <a:pt x="2297" y="2794"/>
                </a:lnTo>
                <a:lnTo>
                  <a:pt x="1934" y="3661"/>
                </a:lnTo>
                <a:lnTo>
                  <a:pt x="1571" y="2797"/>
                </a:lnTo>
                <a:lnTo>
                  <a:pt x="1209" y="1934"/>
                </a:lnTo>
                <a:lnTo>
                  <a:pt x="846" y="1072"/>
                </a:lnTo>
                <a:lnTo>
                  <a:pt x="485" y="209"/>
                </a:lnTo>
                <a:lnTo>
                  <a:pt x="477" y="190"/>
                </a:lnTo>
                <a:lnTo>
                  <a:pt x="467" y="172"/>
                </a:lnTo>
                <a:lnTo>
                  <a:pt x="446" y="139"/>
                </a:lnTo>
                <a:lnTo>
                  <a:pt x="420" y="107"/>
                </a:lnTo>
                <a:lnTo>
                  <a:pt x="392" y="82"/>
                </a:lnTo>
                <a:lnTo>
                  <a:pt x="359" y="59"/>
                </a:lnTo>
                <a:lnTo>
                  <a:pt x="323" y="44"/>
                </a:lnTo>
                <a:lnTo>
                  <a:pt x="282" y="34"/>
                </a:lnTo>
                <a:lnTo>
                  <a:pt x="261" y="31"/>
                </a:lnTo>
                <a:lnTo>
                  <a:pt x="240" y="31"/>
                </a:lnTo>
                <a:lnTo>
                  <a:pt x="192" y="35"/>
                </a:lnTo>
                <a:lnTo>
                  <a:pt x="168" y="41"/>
                </a:lnTo>
                <a:lnTo>
                  <a:pt x="147" y="50"/>
                </a:lnTo>
                <a:lnTo>
                  <a:pt x="126" y="59"/>
                </a:lnTo>
                <a:lnTo>
                  <a:pt x="107" y="73"/>
                </a:lnTo>
                <a:lnTo>
                  <a:pt x="71" y="101"/>
                </a:lnTo>
                <a:lnTo>
                  <a:pt x="41" y="136"/>
                </a:lnTo>
                <a:lnTo>
                  <a:pt x="29" y="155"/>
                </a:lnTo>
                <a:lnTo>
                  <a:pt x="20" y="176"/>
                </a:lnTo>
                <a:lnTo>
                  <a:pt x="5" y="218"/>
                </a:lnTo>
                <a:lnTo>
                  <a:pt x="0" y="262"/>
                </a:lnTo>
                <a:lnTo>
                  <a:pt x="2" y="292"/>
                </a:lnTo>
                <a:lnTo>
                  <a:pt x="6" y="319"/>
                </a:lnTo>
                <a:lnTo>
                  <a:pt x="12" y="343"/>
                </a:lnTo>
                <a:lnTo>
                  <a:pt x="24" y="370"/>
                </a:lnTo>
                <a:lnTo>
                  <a:pt x="428" y="1297"/>
                </a:lnTo>
                <a:lnTo>
                  <a:pt x="831" y="2224"/>
                </a:lnTo>
                <a:lnTo>
                  <a:pt x="1235" y="3151"/>
                </a:lnTo>
                <a:lnTo>
                  <a:pt x="1640" y="4078"/>
                </a:lnTo>
                <a:lnTo>
                  <a:pt x="1661" y="4121"/>
                </a:lnTo>
                <a:lnTo>
                  <a:pt x="1685" y="4159"/>
                </a:lnTo>
                <a:lnTo>
                  <a:pt x="1712" y="4192"/>
                </a:lnTo>
                <a:lnTo>
                  <a:pt x="1745" y="4220"/>
                </a:lnTo>
                <a:lnTo>
                  <a:pt x="1781" y="4244"/>
                </a:lnTo>
                <a:lnTo>
                  <a:pt x="1821" y="4261"/>
                </a:lnTo>
                <a:lnTo>
                  <a:pt x="1866" y="4271"/>
                </a:lnTo>
                <a:lnTo>
                  <a:pt x="1890" y="4273"/>
                </a:lnTo>
                <a:lnTo>
                  <a:pt x="1916" y="4274"/>
                </a:lnTo>
                <a:close/>
                <a:moveTo>
                  <a:pt x="9218" y="31"/>
                </a:moveTo>
                <a:lnTo>
                  <a:pt x="9168" y="34"/>
                </a:lnTo>
                <a:lnTo>
                  <a:pt x="9123" y="44"/>
                </a:lnTo>
                <a:lnTo>
                  <a:pt x="9083" y="61"/>
                </a:lnTo>
                <a:lnTo>
                  <a:pt x="9063" y="71"/>
                </a:lnTo>
                <a:lnTo>
                  <a:pt x="9045" y="83"/>
                </a:lnTo>
                <a:lnTo>
                  <a:pt x="9029" y="97"/>
                </a:lnTo>
                <a:lnTo>
                  <a:pt x="9014" y="112"/>
                </a:lnTo>
                <a:lnTo>
                  <a:pt x="8985" y="146"/>
                </a:lnTo>
                <a:lnTo>
                  <a:pt x="8961" y="184"/>
                </a:lnTo>
                <a:lnTo>
                  <a:pt x="8942" y="227"/>
                </a:lnTo>
                <a:lnTo>
                  <a:pt x="8537" y="1154"/>
                </a:lnTo>
                <a:lnTo>
                  <a:pt x="8133" y="2081"/>
                </a:lnTo>
                <a:lnTo>
                  <a:pt x="7730" y="3008"/>
                </a:lnTo>
                <a:lnTo>
                  <a:pt x="7326" y="3935"/>
                </a:lnTo>
                <a:lnTo>
                  <a:pt x="7314" y="3961"/>
                </a:lnTo>
                <a:lnTo>
                  <a:pt x="7307" y="3986"/>
                </a:lnTo>
                <a:lnTo>
                  <a:pt x="7304" y="4013"/>
                </a:lnTo>
                <a:lnTo>
                  <a:pt x="7302" y="4042"/>
                </a:lnTo>
                <a:lnTo>
                  <a:pt x="7304" y="4064"/>
                </a:lnTo>
                <a:lnTo>
                  <a:pt x="7307" y="4087"/>
                </a:lnTo>
                <a:lnTo>
                  <a:pt x="7313" y="4108"/>
                </a:lnTo>
                <a:lnTo>
                  <a:pt x="7320" y="4129"/>
                </a:lnTo>
                <a:lnTo>
                  <a:pt x="7331" y="4148"/>
                </a:lnTo>
                <a:lnTo>
                  <a:pt x="7343" y="4168"/>
                </a:lnTo>
                <a:lnTo>
                  <a:pt x="7356" y="4186"/>
                </a:lnTo>
                <a:lnTo>
                  <a:pt x="7373" y="4202"/>
                </a:lnTo>
                <a:lnTo>
                  <a:pt x="7389" y="4219"/>
                </a:lnTo>
                <a:lnTo>
                  <a:pt x="7407" y="4232"/>
                </a:lnTo>
                <a:lnTo>
                  <a:pt x="7428" y="4244"/>
                </a:lnTo>
                <a:lnTo>
                  <a:pt x="7448" y="4255"/>
                </a:lnTo>
                <a:lnTo>
                  <a:pt x="7493" y="4270"/>
                </a:lnTo>
                <a:lnTo>
                  <a:pt x="7541" y="4274"/>
                </a:lnTo>
                <a:lnTo>
                  <a:pt x="7584" y="4271"/>
                </a:lnTo>
                <a:lnTo>
                  <a:pt x="7625" y="4261"/>
                </a:lnTo>
                <a:lnTo>
                  <a:pt x="7661" y="4244"/>
                </a:lnTo>
                <a:lnTo>
                  <a:pt x="7694" y="4223"/>
                </a:lnTo>
                <a:lnTo>
                  <a:pt x="7709" y="4210"/>
                </a:lnTo>
                <a:lnTo>
                  <a:pt x="7722" y="4196"/>
                </a:lnTo>
                <a:lnTo>
                  <a:pt x="7748" y="4166"/>
                </a:lnTo>
                <a:lnTo>
                  <a:pt x="7769" y="4133"/>
                </a:lnTo>
                <a:lnTo>
                  <a:pt x="7787" y="4096"/>
                </a:lnTo>
                <a:lnTo>
                  <a:pt x="8148" y="3232"/>
                </a:lnTo>
                <a:lnTo>
                  <a:pt x="8511" y="2369"/>
                </a:lnTo>
                <a:lnTo>
                  <a:pt x="8873" y="1505"/>
                </a:lnTo>
                <a:lnTo>
                  <a:pt x="9236" y="643"/>
                </a:lnTo>
                <a:lnTo>
                  <a:pt x="9599" y="1508"/>
                </a:lnTo>
                <a:lnTo>
                  <a:pt x="9962" y="2375"/>
                </a:lnTo>
                <a:lnTo>
                  <a:pt x="10325" y="3241"/>
                </a:lnTo>
                <a:lnTo>
                  <a:pt x="10689" y="4108"/>
                </a:lnTo>
                <a:lnTo>
                  <a:pt x="10707" y="4139"/>
                </a:lnTo>
                <a:lnTo>
                  <a:pt x="10728" y="4169"/>
                </a:lnTo>
                <a:lnTo>
                  <a:pt x="10754" y="4198"/>
                </a:lnTo>
                <a:lnTo>
                  <a:pt x="10782" y="4222"/>
                </a:lnTo>
                <a:lnTo>
                  <a:pt x="10812" y="4244"/>
                </a:lnTo>
                <a:lnTo>
                  <a:pt x="10847" y="4261"/>
                </a:lnTo>
                <a:lnTo>
                  <a:pt x="10884" y="4271"/>
                </a:lnTo>
                <a:lnTo>
                  <a:pt x="10904" y="4273"/>
                </a:lnTo>
                <a:lnTo>
                  <a:pt x="10923" y="4274"/>
                </a:lnTo>
                <a:lnTo>
                  <a:pt x="10971" y="4270"/>
                </a:lnTo>
                <a:lnTo>
                  <a:pt x="10994" y="4264"/>
                </a:lnTo>
                <a:lnTo>
                  <a:pt x="11015" y="4256"/>
                </a:lnTo>
                <a:lnTo>
                  <a:pt x="11055" y="4234"/>
                </a:lnTo>
                <a:lnTo>
                  <a:pt x="11090" y="4205"/>
                </a:lnTo>
                <a:lnTo>
                  <a:pt x="11117" y="4172"/>
                </a:lnTo>
                <a:lnTo>
                  <a:pt x="11129" y="4153"/>
                </a:lnTo>
                <a:lnTo>
                  <a:pt x="11139" y="4133"/>
                </a:lnTo>
                <a:lnTo>
                  <a:pt x="11147" y="4114"/>
                </a:lnTo>
                <a:lnTo>
                  <a:pt x="11151" y="4093"/>
                </a:lnTo>
                <a:lnTo>
                  <a:pt x="11157" y="4048"/>
                </a:lnTo>
                <a:lnTo>
                  <a:pt x="11156" y="4022"/>
                </a:lnTo>
                <a:lnTo>
                  <a:pt x="11153" y="3998"/>
                </a:lnTo>
                <a:lnTo>
                  <a:pt x="11139" y="3953"/>
                </a:lnTo>
                <a:lnTo>
                  <a:pt x="10733" y="3022"/>
                </a:lnTo>
                <a:lnTo>
                  <a:pt x="10328" y="2090"/>
                </a:lnTo>
                <a:lnTo>
                  <a:pt x="9921" y="1159"/>
                </a:lnTo>
                <a:lnTo>
                  <a:pt x="9516" y="227"/>
                </a:lnTo>
                <a:lnTo>
                  <a:pt x="9495" y="184"/>
                </a:lnTo>
                <a:lnTo>
                  <a:pt x="9470" y="146"/>
                </a:lnTo>
                <a:lnTo>
                  <a:pt x="9443" y="112"/>
                </a:lnTo>
                <a:lnTo>
                  <a:pt x="9410" y="83"/>
                </a:lnTo>
                <a:lnTo>
                  <a:pt x="9393" y="71"/>
                </a:lnTo>
                <a:lnTo>
                  <a:pt x="9375" y="61"/>
                </a:lnTo>
                <a:lnTo>
                  <a:pt x="9335" y="44"/>
                </a:lnTo>
                <a:lnTo>
                  <a:pt x="9290" y="34"/>
                </a:lnTo>
                <a:lnTo>
                  <a:pt x="9266" y="31"/>
                </a:lnTo>
                <a:lnTo>
                  <a:pt x="9242" y="31"/>
                </a:lnTo>
                <a:lnTo>
                  <a:pt x="9218" y="31"/>
                </a:lnTo>
                <a:close/>
                <a:moveTo>
                  <a:pt x="16518" y="31"/>
                </a:moveTo>
                <a:lnTo>
                  <a:pt x="16470" y="34"/>
                </a:lnTo>
                <a:lnTo>
                  <a:pt x="16425" y="44"/>
                </a:lnTo>
                <a:lnTo>
                  <a:pt x="16385" y="61"/>
                </a:lnTo>
                <a:lnTo>
                  <a:pt x="16365" y="71"/>
                </a:lnTo>
                <a:lnTo>
                  <a:pt x="16347" y="83"/>
                </a:lnTo>
                <a:lnTo>
                  <a:pt x="16331" y="97"/>
                </a:lnTo>
                <a:lnTo>
                  <a:pt x="16316" y="112"/>
                </a:lnTo>
                <a:lnTo>
                  <a:pt x="16287" y="146"/>
                </a:lnTo>
                <a:lnTo>
                  <a:pt x="16263" y="184"/>
                </a:lnTo>
                <a:lnTo>
                  <a:pt x="16244" y="227"/>
                </a:lnTo>
                <a:lnTo>
                  <a:pt x="15839" y="1154"/>
                </a:lnTo>
                <a:lnTo>
                  <a:pt x="15435" y="2081"/>
                </a:lnTo>
                <a:lnTo>
                  <a:pt x="15032" y="3008"/>
                </a:lnTo>
                <a:lnTo>
                  <a:pt x="14628" y="3935"/>
                </a:lnTo>
                <a:lnTo>
                  <a:pt x="14616" y="3961"/>
                </a:lnTo>
                <a:lnTo>
                  <a:pt x="14609" y="3986"/>
                </a:lnTo>
                <a:lnTo>
                  <a:pt x="14604" y="4013"/>
                </a:lnTo>
                <a:lnTo>
                  <a:pt x="14604" y="4042"/>
                </a:lnTo>
                <a:lnTo>
                  <a:pt x="14604" y="4064"/>
                </a:lnTo>
                <a:lnTo>
                  <a:pt x="14609" y="4087"/>
                </a:lnTo>
                <a:lnTo>
                  <a:pt x="14615" y="4108"/>
                </a:lnTo>
                <a:lnTo>
                  <a:pt x="14622" y="4129"/>
                </a:lnTo>
                <a:lnTo>
                  <a:pt x="14633" y="4148"/>
                </a:lnTo>
                <a:lnTo>
                  <a:pt x="14645" y="4168"/>
                </a:lnTo>
                <a:lnTo>
                  <a:pt x="14658" y="4186"/>
                </a:lnTo>
                <a:lnTo>
                  <a:pt x="14675" y="4202"/>
                </a:lnTo>
                <a:lnTo>
                  <a:pt x="14691" y="4219"/>
                </a:lnTo>
                <a:lnTo>
                  <a:pt x="14709" y="4232"/>
                </a:lnTo>
                <a:lnTo>
                  <a:pt x="14729" y="4244"/>
                </a:lnTo>
                <a:lnTo>
                  <a:pt x="14750" y="4255"/>
                </a:lnTo>
                <a:lnTo>
                  <a:pt x="14795" y="4270"/>
                </a:lnTo>
                <a:lnTo>
                  <a:pt x="14843" y="4274"/>
                </a:lnTo>
                <a:lnTo>
                  <a:pt x="14886" y="4271"/>
                </a:lnTo>
                <a:lnTo>
                  <a:pt x="14927" y="4261"/>
                </a:lnTo>
                <a:lnTo>
                  <a:pt x="14963" y="4244"/>
                </a:lnTo>
                <a:lnTo>
                  <a:pt x="14996" y="4223"/>
                </a:lnTo>
                <a:lnTo>
                  <a:pt x="15009" y="4210"/>
                </a:lnTo>
                <a:lnTo>
                  <a:pt x="15024" y="4196"/>
                </a:lnTo>
                <a:lnTo>
                  <a:pt x="15050" y="4166"/>
                </a:lnTo>
                <a:lnTo>
                  <a:pt x="15071" y="4133"/>
                </a:lnTo>
                <a:lnTo>
                  <a:pt x="15089" y="4096"/>
                </a:lnTo>
                <a:lnTo>
                  <a:pt x="15450" y="3232"/>
                </a:lnTo>
                <a:lnTo>
                  <a:pt x="15812" y="2369"/>
                </a:lnTo>
                <a:lnTo>
                  <a:pt x="16173" y="1505"/>
                </a:lnTo>
                <a:lnTo>
                  <a:pt x="16536" y="643"/>
                </a:lnTo>
                <a:lnTo>
                  <a:pt x="16899" y="1508"/>
                </a:lnTo>
                <a:lnTo>
                  <a:pt x="17264" y="2375"/>
                </a:lnTo>
                <a:lnTo>
                  <a:pt x="17627" y="3241"/>
                </a:lnTo>
                <a:lnTo>
                  <a:pt x="17991" y="4108"/>
                </a:lnTo>
                <a:lnTo>
                  <a:pt x="18009" y="4139"/>
                </a:lnTo>
                <a:lnTo>
                  <a:pt x="18030" y="4169"/>
                </a:lnTo>
                <a:lnTo>
                  <a:pt x="18056" y="4198"/>
                </a:lnTo>
                <a:lnTo>
                  <a:pt x="18083" y="4222"/>
                </a:lnTo>
                <a:lnTo>
                  <a:pt x="18114" y="4244"/>
                </a:lnTo>
                <a:lnTo>
                  <a:pt x="18149" y="4261"/>
                </a:lnTo>
                <a:lnTo>
                  <a:pt x="18186" y="4271"/>
                </a:lnTo>
                <a:lnTo>
                  <a:pt x="18204" y="4273"/>
                </a:lnTo>
                <a:lnTo>
                  <a:pt x="18225" y="4274"/>
                </a:lnTo>
                <a:lnTo>
                  <a:pt x="18273" y="4270"/>
                </a:lnTo>
                <a:lnTo>
                  <a:pt x="18296" y="4264"/>
                </a:lnTo>
                <a:lnTo>
                  <a:pt x="18317" y="4256"/>
                </a:lnTo>
                <a:lnTo>
                  <a:pt x="18357" y="4234"/>
                </a:lnTo>
                <a:lnTo>
                  <a:pt x="18390" y="4205"/>
                </a:lnTo>
                <a:lnTo>
                  <a:pt x="18419" y="4172"/>
                </a:lnTo>
                <a:lnTo>
                  <a:pt x="18431" y="4153"/>
                </a:lnTo>
                <a:lnTo>
                  <a:pt x="18440" y="4133"/>
                </a:lnTo>
                <a:lnTo>
                  <a:pt x="18447" y="4114"/>
                </a:lnTo>
                <a:lnTo>
                  <a:pt x="18453" y="4093"/>
                </a:lnTo>
                <a:lnTo>
                  <a:pt x="18458" y="4048"/>
                </a:lnTo>
                <a:lnTo>
                  <a:pt x="18458" y="4022"/>
                </a:lnTo>
                <a:lnTo>
                  <a:pt x="18453" y="3998"/>
                </a:lnTo>
                <a:lnTo>
                  <a:pt x="18440" y="3953"/>
                </a:lnTo>
                <a:lnTo>
                  <a:pt x="18033" y="3022"/>
                </a:lnTo>
                <a:lnTo>
                  <a:pt x="17628" y="2090"/>
                </a:lnTo>
                <a:lnTo>
                  <a:pt x="17223" y="1159"/>
                </a:lnTo>
                <a:lnTo>
                  <a:pt x="16818" y="227"/>
                </a:lnTo>
                <a:lnTo>
                  <a:pt x="16797" y="184"/>
                </a:lnTo>
                <a:lnTo>
                  <a:pt x="16772" y="146"/>
                </a:lnTo>
                <a:lnTo>
                  <a:pt x="16743" y="112"/>
                </a:lnTo>
                <a:lnTo>
                  <a:pt x="16712" y="83"/>
                </a:lnTo>
                <a:lnTo>
                  <a:pt x="16695" y="71"/>
                </a:lnTo>
                <a:lnTo>
                  <a:pt x="16676" y="61"/>
                </a:lnTo>
                <a:lnTo>
                  <a:pt x="16637" y="44"/>
                </a:lnTo>
                <a:lnTo>
                  <a:pt x="16592" y="34"/>
                </a:lnTo>
                <a:lnTo>
                  <a:pt x="16568" y="31"/>
                </a:lnTo>
                <a:lnTo>
                  <a:pt x="16542" y="31"/>
                </a:lnTo>
                <a:lnTo>
                  <a:pt x="16518" y="31"/>
                </a:lnTo>
                <a:close/>
                <a:moveTo>
                  <a:pt x="30368" y="31"/>
                </a:moveTo>
                <a:lnTo>
                  <a:pt x="30318" y="34"/>
                </a:lnTo>
                <a:lnTo>
                  <a:pt x="30273" y="44"/>
                </a:lnTo>
                <a:lnTo>
                  <a:pt x="30233" y="61"/>
                </a:lnTo>
                <a:lnTo>
                  <a:pt x="30213" y="71"/>
                </a:lnTo>
                <a:lnTo>
                  <a:pt x="30197" y="83"/>
                </a:lnTo>
                <a:lnTo>
                  <a:pt x="30180" y="97"/>
                </a:lnTo>
                <a:lnTo>
                  <a:pt x="30164" y="112"/>
                </a:lnTo>
                <a:lnTo>
                  <a:pt x="30137" y="146"/>
                </a:lnTo>
                <a:lnTo>
                  <a:pt x="30113" y="184"/>
                </a:lnTo>
                <a:lnTo>
                  <a:pt x="30092" y="227"/>
                </a:lnTo>
                <a:lnTo>
                  <a:pt x="29687" y="1154"/>
                </a:lnTo>
                <a:lnTo>
                  <a:pt x="29283" y="2081"/>
                </a:lnTo>
                <a:lnTo>
                  <a:pt x="28880" y="3008"/>
                </a:lnTo>
                <a:lnTo>
                  <a:pt x="28476" y="3935"/>
                </a:lnTo>
                <a:lnTo>
                  <a:pt x="28464" y="3961"/>
                </a:lnTo>
                <a:lnTo>
                  <a:pt x="28458" y="3986"/>
                </a:lnTo>
                <a:lnTo>
                  <a:pt x="28454" y="4013"/>
                </a:lnTo>
                <a:lnTo>
                  <a:pt x="28452" y="4042"/>
                </a:lnTo>
                <a:lnTo>
                  <a:pt x="28454" y="4064"/>
                </a:lnTo>
                <a:lnTo>
                  <a:pt x="28457" y="4087"/>
                </a:lnTo>
                <a:lnTo>
                  <a:pt x="28463" y="4108"/>
                </a:lnTo>
                <a:lnTo>
                  <a:pt x="28472" y="4129"/>
                </a:lnTo>
                <a:lnTo>
                  <a:pt x="28481" y="4148"/>
                </a:lnTo>
                <a:lnTo>
                  <a:pt x="28493" y="4168"/>
                </a:lnTo>
                <a:lnTo>
                  <a:pt x="28508" y="4186"/>
                </a:lnTo>
                <a:lnTo>
                  <a:pt x="28523" y="4202"/>
                </a:lnTo>
                <a:lnTo>
                  <a:pt x="28539" y="4219"/>
                </a:lnTo>
                <a:lnTo>
                  <a:pt x="28559" y="4232"/>
                </a:lnTo>
                <a:lnTo>
                  <a:pt x="28578" y="4244"/>
                </a:lnTo>
                <a:lnTo>
                  <a:pt x="28599" y="4255"/>
                </a:lnTo>
                <a:lnTo>
                  <a:pt x="28644" y="4270"/>
                </a:lnTo>
                <a:lnTo>
                  <a:pt x="28692" y="4274"/>
                </a:lnTo>
                <a:lnTo>
                  <a:pt x="28734" y="4271"/>
                </a:lnTo>
                <a:lnTo>
                  <a:pt x="28775" y="4261"/>
                </a:lnTo>
                <a:lnTo>
                  <a:pt x="28811" y="4244"/>
                </a:lnTo>
                <a:lnTo>
                  <a:pt x="28844" y="4223"/>
                </a:lnTo>
                <a:lnTo>
                  <a:pt x="28859" y="4210"/>
                </a:lnTo>
                <a:lnTo>
                  <a:pt x="28872" y="4196"/>
                </a:lnTo>
                <a:lnTo>
                  <a:pt x="28898" y="4166"/>
                </a:lnTo>
                <a:lnTo>
                  <a:pt x="28919" y="4133"/>
                </a:lnTo>
                <a:lnTo>
                  <a:pt x="28937" y="4096"/>
                </a:lnTo>
                <a:lnTo>
                  <a:pt x="29298" y="3232"/>
                </a:lnTo>
                <a:lnTo>
                  <a:pt x="29661" y="2369"/>
                </a:lnTo>
                <a:lnTo>
                  <a:pt x="30023" y="1505"/>
                </a:lnTo>
                <a:lnTo>
                  <a:pt x="30386" y="643"/>
                </a:lnTo>
                <a:lnTo>
                  <a:pt x="30749" y="1508"/>
                </a:lnTo>
                <a:lnTo>
                  <a:pt x="31112" y="2375"/>
                </a:lnTo>
                <a:lnTo>
                  <a:pt x="31475" y="3241"/>
                </a:lnTo>
                <a:lnTo>
                  <a:pt x="31839" y="4108"/>
                </a:lnTo>
                <a:lnTo>
                  <a:pt x="31857" y="4139"/>
                </a:lnTo>
                <a:lnTo>
                  <a:pt x="31878" y="4169"/>
                </a:lnTo>
                <a:lnTo>
                  <a:pt x="31904" y="4198"/>
                </a:lnTo>
                <a:lnTo>
                  <a:pt x="31932" y="4222"/>
                </a:lnTo>
                <a:lnTo>
                  <a:pt x="31964" y="4244"/>
                </a:lnTo>
                <a:lnTo>
                  <a:pt x="31997" y="4261"/>
                </a:lnTo>
                <a:lnTo>
                  <a:pt x="32034" y="4271"/>
                </a:lnTo>
                <a:lnTo>
                  <a:pt x="32054" y="4273"/>
                </a:lnTo>
                <a:lnTo>
                  <a:pt x="32073" y="4274"/>
                </a:lnTo>
                <a:lnTo>
                  <a:pt x="32121" y="4270"/>
                </a:lnTo>
                <a:lnTo>
                  <a:pt x="32144" y="4264"/>
                </a:lnTo>
                <a:lnTo>
                  <a:pt x="32165" y="4256"/>
                </a:lnTo>
                <a:lnTo>
                  <a:pt x="32205" y="4234"/>
                </a:lnTo>
                <a:lnTo>
                  <a:pt x="32240" y="4205"/>
                </a:lnTo>
                <a:lnTo>
                  <a:pt x="32268" y="4172"/>
                </a:lnTo>
                <a:lnTo>
                  <a:pt x="32279" y="4153"/>
                </a:lnTo>
                <a:lnTo>
                  <a:pt x="32289" y="4133"/>
                </a:lnTo>
                <a:lnTo>
                  <a:pt x="32297" y="4114"/>
                </a:lnTo>
                <a:lnTo>
                  <a:pt x="32303" y="4093"/>
                </a:lnTo>
                <a:lnTo>
                  <a:pt x="32307" y="4048"/>
                </a:lnTo>
                <a:lnTo>
                  <a:pt x="32306" y="4022"/>
                </a:lnTo>
                <a:lnTo>
                  <a:pt x="32303" y="3998"/>
                </a:lnTo>
                <a:lnTo>
                  <a:pt x="32289" y="3953"/>
                </a:lnTo>
                <a:lnTo>
                  <a:pt x="31883" y="3022"/>
                </a:lnTo>
                <a:lnTo>
                  <a:pt x="31478" y="2090"/>
                </a:lnTo>
                <a:lnTo>
                  <a:pt x="31071" y="1159"/>
                </a:lnTo>
                <a:lnTo>
                  <a:pt x="30666" y="227"/>
                </a:lnTo>
                <a:lnTo>
                  <a:pt x="30645" y="184"/>
                </a:lnTo>
                <a:lnTo>
                  <a:pt x="30621" y="146"/>
                </a:lnTo>
                <a:lnTo>
                  <a:pt x="30593" y="112"/>
                </a:lnTo>
                <a:lnTo>
                  <a:pt x="30561" y="83"/>
                </a:lnTo>
                <a:lnTo>
                  <a:pt x="30543" y="71"/>
                </a:lnTo>
                <a:lnTo>
                  <a:pt x="30525" y="61"/>
                </a:lnTo>
                <a:lnTo>
                  <a:pt x="30485" y="44"/>
                </a:lnTo>
                <a:lnTo>
                  <a:pt x="30441" y="34"/>
                </a:lnTo>
                <a:lnTo>
                  <a:pt x="30417" y="31"/>
                </a:lnTo>
                <a:lnTo>
                  <a:pt x="30392" y="31"/>
                </a:lnTo>
                <a:lnTo>
                  <a:pt x="30368" y="31"/>
                </a:lnTo>
                <a:close/>
                <a:moveTo>
                  <a:pt x="36018" y="4277"/>
                </a:moveTo>
                <a:lnTo>
                  <a:pt x="36045" y="4276"/>
                </a:lnTo>
                <a:lnTo>
                  <a:pt x="36071" y="4273"/>
                </a:lnTo>
                <a:lnTo>
                  <a:pt x="36096" y="4265"/>
                </a:lnTo>
                <a:lnTo>
                  <a:pt x="36120" y="4256"/>
                </a:lnTo>
                <a:lnTo>
                  <a:pt x="36143" y="4246"/>
                </a:lnTo>
                <a:lnTo>
                  <a:pt x="36165" y="4232"/>
                </a:lnTo>
                <a:lnTo>
                  <a:pt x="36204" y="4201"/>
                </a:lnTo>
                <a:lnTo>
                  <a:pt x="36221" y="4181"/>
                </a:lnTo>
                <a:lnTo>
                  <a:pt x="36236" y="4162"/>
                </a:lnTo>
                <a:lnTo>
                  <a:pt x="36249" y="4139"/>
                </a:lnTo>
                <a:lnTo>
                  <a:pt x="36261" y="4117"/>
                </a:lnTo>
                <a:lnTo>
                  <a:pt x="36269" y="4093"/>
                </a:lnTo>
                <a:lnTo>
                  <a:pt x="36276" y="4067"/>
                </a:lnTo>
                <a:lnTo>
                  <a:pt x="36279" y="4042"/>
                </a:lnTo>
                <a:lnTo>
                  <a:pt x="36281" y="4015"/>
                </a:lnTo>
                <a:lnTo>
                  <a:pt x="36279" y="3988"/>
                </a:lnTo>
                <a:lnTo>
                  <a:pt x="36278" y="3974"/>
                </a:lnTo>
                <a:lnTo>
                  <a:pt x="36276" y="3961"/>
                </a:lnTo>
                <a:lnTo>
                  <a:pt x="36269" y="3935"/>
                </a:lnTo>
                <a:lnTo>
                  <a:pt x="36261" y="3911"/>
                </a:lnTo>
                <a:lnTo>
                  <a:pt x="36249" y="3889"/>
                </a:lnTo>
                <a:lnTo>
                  <a:pt x="36236" y="3866"/>
                </a:lnTo>
                <a:lnTo>
                  <a:pt x="36204" y="3827"/>
                </a:lnTo>
                <a:lnTo>
                  <a:pt x="36185" y="3811"/>
                </a:lnTo>
                <a:lnTo>
                  <a:pt x="36165" y="3796"/>
                </a:lnTo>
                <a:lnTo>
                  <a:pt x="36143" y="3782"/>
                </a:lnTo>
                <a:lnTo>
                  <a:pt x="36120" y="3772"/>
                </a:lnTo>
                <a:lnTo>
                  <a:pt x="36096" y="3763"/>
                </a:lnTo>
                <a:lnTo>
                  <a:pt x="36071" y="3755"/>
                </a:lnTo>
                <a:lnTo>
                  <a:pt x="36045" y="3752"/>
                </a:lnTo>
                <a:lnTo>
                  <a:pt x="36018" y="3751"/>
                </a:lnTo>
                <a:lnTo>
                  <a:pt x="35991" y="3752"/>
                </a:lnTo>
                <a:lnTo>
                  <a:pt x="35964" y="3755"/>
                </a:lnTo>
                <a:lnTo>
                  <a:pt x="35939" y="3763"/>
                </a:lnTo>
                <a:lnTo>
                  <a:pt x="35915" y="3772"/>
                </a:lnTo>
                <a:lnTo>
                  <a:pt x="35892" y="3782"/>
                </a:lnTo>
                <a:lnTo>
                  <a:pt x="35870" y="3796"/>
                </a:lnTo>
                <a:lnTo>
                  <a:pt x="35831" y="3827"/>
                </a:lnTo>
                <a:lnTo>
                  <a:pt x="35814" y="3847"/>
                </a:lnTo>
                <a:lnTo>
                  <a:pt x="35799" y="3866"/>
                </a:lnTo>
                <a:lnTo>
                  <a:pt x="35786" y="3889"/>
                </a:lnTo>
                <a:lnTo>
                  <a:pt x="35775" y="3911"/>
                </a:lnTo>
                <a:lnTo>
                  <a:pt x="35766" y="3935"/>
                </a:lnTo>
                <a:lnTo>
                  <a:pt x="35759" y="3961"/>
                </a:lnTo>
                <a:lnTo>
                  <a:pt x="35756" y="3988"/>
                </a:lnTo>
                <a:lnTo>
                  <a:pt x="35754" y="4015"/>
                </a:lnTo>
                <a:lnTo>
                  <a:pt x="35756" y="4042"/>
                </a:lnTo>
                <a:lnTo>
                  <a:pt x="35757" y="4054"/>
                </a:lnTo>
                <a:lnTo>
                  <a:pt x="35759" y="4067"/>
                </a:lnTo>
                <a:lnTo>
                  <a:pt x="35766" y="4093"/>
                </a:lnTo>
                <a:lnTo>
                  <a:pt x="35775" y="4117"/>
                </a:lnTo>
                <a:lnTo>
                  <a:pt x="35786" y="4139"/>
                </a:lnTo>
                <a:lnTo>
                  <a:pt x="35799" y="4162"/>
                </a:lnTo>
                <a:lnTo>
                  <a:pt x="35831" y="4201"/>
                </a:lnTo>
                <a:lnTo>
                  <a:pt x="35850" y="4217"/>
                </a:lnTo>
                <a:lnTo>
                  <a:pt x="35870" y="4232"/>
                </a:lnTo>
                <a:lnTo>
                  <a:pt x="35892" y="4246"/>
                </a:lnTo>
                <a:lnTo>
                  <a:pt x="35915" y="4256"/>
                </a:lnTo>
                <a:lnTo>
                  <a:pt x="35939" y="4265"/>
                </a:lnTo>
                <a:lnTo>
                  <a:pt x="35964" y="4273"/>
                </a:lnTo>
                <a:lnTo>
                  <a:pt x="35991" y="4276"/>
                </a:lnTo>
                <a:lnTo>
                  <a:pt x="36018" y="4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4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apunet.net/kuvatyokalut/kuvatyokalu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333375"/>
            <a:ext cx="10800851" cy="863315"/>
          </a:xfrm>
        </p:spPr>
        <p:txBody>
          <a:bodyPr anchor="t">
            <a:normAutofit/>
          </a:bodyPr>
          <a:lstStyle/>
          <a:p>
            <a:r>
              <a:rPr lang="en-GB" err="1"/>
              <a:t>Lapset</a:t>
            </a:r>
            <a:r>
              <a:rPr lang="en-GB"/>
              <a:t> </a:t>
            </a:r>
            <a:r>
              <a:rPr lang="en-GB" err="1"/>
              <a:t>arvioivat</a:t>
            </a:r>
            <a:r>
              <a:rPr lang="en-GB"/>
              <a:t> </a:t>
            </a:r>
            <a:r>
              <a:rPr lang="en-GB" err="1"/>
              <a:t>valokuvaamalla</a:t>
            </a:r>
            <a:endParaRPr lang="fi-FI" err="1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23888" y="924496"/>
            <a:ext cx="5472112" cy="46085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/>
          </a:p>
          <a:p>
            <a:r>
              <a:rPr lang="en-GB" err="1"/>
              <a:t>Tulosta</a:t>
            </a:r>
            <a:r>
              <a:rPr lang="en-GB"/>
              <a:t> </a:t>
            </a:r>
            <a:r>
              <a:rPr lang="en-GB" err="1"/>
              <a:t>hymiöt</a:t>
            </a:r>
            <a:r>
              <a:rPr lang="en-GB"/>
              <a:t> </a:t>
            </a:r>
            <a:r>
              <a:rPr lang="en-GB" err="1"/>
              <a:t>ryhmän</a:t>
            </a:r>
            <a:r>
              <a:rPr lang="en-GB"/>
              <a:t> </a:t>
            </a:r>
            <a:r>
              <a:rPr lang="en-GB" err="1"/>
              <a:t>seinälle</a:t>
            </a:r>
            <a:endParaRPr lang="en-GB"/>
          </a:p>
          <a:p>
            <a:r>
              <a:rPr lang="en-GB" err="1">
                <a:ea typeface="+mn-lt"/>
                <a:cs typeface="+mn-lt"/>
              </a:rPr>
              <a:t>Pohtikaa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yhdessä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mitä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hymiöt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tarkoittavat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millaisia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tunteita</a:t>
            </a:r>
            <a:r>
              <a:rPr lang="en-GB">
                <a:ea typeface="+mn-lt"/>
                <a:cs typeface="+mn-lt"/>
              </a:rPr>
              <a:t> ne </a:t>
            </a:r>
            <a:r>
              <a:rPr lang="en-GB" err="1">
                <a:ea typeface="+mn-lt"/>
                <a:cs typeface="+mn-lt"/>
              </a:rPr>
              <a:t>kuvaavat</a:t>
            </a:r>
            <a:endParaRPr lang="en-GB" err="1"/>
          </a:p>
          <a:p>
            <a:r>
              <a:rPr lang="en-GB" err="1"/>
              <a:t>Aseta</a:t>
            </a:r>
            <a:r>
              <a:rPr lang="en-GB"/>
              <a:t> iPad </a:t>
            </a:r>
            <a:r>
              <a:rPr lang="en-GB" err="1"/>
              <a:t>lasten</a:t>
            </a:r>
            <a:r>
              <a:rPr lang="en-GB"/>
              <a:t> </a:t>
            </a:r>
            <a:r>
              <a:rPr lang="en-GB" err="1"/>
              <a:t>ulottuville</a:t>
            </a:r>
            <a:endParaRPr lang="en-GB"/>
          </a:p>
          <a:p>
            <a:r>
              <a:rPr lang="en-GB" err="1"/>
              <a:t>Kerro</a:t>
            </a:r>
            <a:r>
              <a:rPr lang="en-GB"/>
              <a:t> </a:t>
            </a:r>
            <a:r>
              <a:rPr lang="en-GB" err="1"/>
              <a:t>lapsille</a:t>
            </a:r>
            <a:r>
              <a:rPr lang="en-GB"/>
              <a:t>, </a:t>
            </a:r>
            <a:r>
              <a:rPr lang="en-GB" err="1"/>
              <a:t>mitä</a:t>
            </a:r>
            <a:r>
              <a:rPr lang="en-GB"/>
              <a:t> </a:t>
            </a:r>
            <a:r>
              <a:rPr lang="en-GB" err="1"/>
              <a:t>arviointi</a:t>
            </a:r>
            <a:r>
              <a:rPr lang="en-GB"/>
              <a:t> </a:t>
            </a:r>
            <a:r>
              <a:rPr lang="en-GB" err="1"/>
              <a:t>koskee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milloin</a:t>
            </a:r>
            <a:r>
              <a:rPr lang="en-GB"/>
              <a:t> on </a:t>
            </a:r>
            <a:r>
              <a:rPr lang="en-GB" err="1"/>
              <a:t>aika</a:t>
            </a:r>
            <a:r>
              <a:rPr lang="en-GB"/>
              <a:t> </a:t>
            </a:r>
            <a:r>
              <a:rPr lang="en-GB" err="1"/>
              <a:t>ottaa</a:t>
            </a:r>
            <a:r>
              <a:rPr lang="en-GB"/>
              <a:t> </a:t>
            </a:r>
            <a:r>
              <a:rPr lang="en-GB" err="1"/>
              <a:t>kuvia</a:t>
            </a:r>
            <a:endParaRPr lang="en-GB"/>
          </a:p>
          <a:p>
            <a:r>
              <a:rPr lang="en-GB"/>
              <a:t>Ota </a:t>
            </a:r>
            <a:r>
              <a:rPr lang="en-GB" err="1"/>
              <a:t>arvioinnin</a:t>
            </a:r>
            <a:r>
              <a:rPr lang="en-GB"/>
              <a:t> </a:t>
            </a:r>
            <a:r>
              <a:rPr lang="en-GB" err="1"/>
              <a:t>jälkeen</a:t>
            </a:r>
            <a:r>
              <a:rPr lang="en-GB"/>
              <a:t> </a:t>
            </a:r>
            <a:r>
              <a:rPr lang="en-GB" err="1"/>
              <a:t>kuvakaappaus</a:t>
            </a:r>
            <a:r>
              <a:rPr lang="en-GB"/>
              <a:t> </a:t>
            </a:r>
            <a:r>
              <a:rPr lang="en-GB" err="1"/>
              <a:t>kuvagalleriasta</a:t>
            </a:r>
            <a:r>
              <a:rPr lang="en-GB"/>
              <a:t>, </a:t>
            </a:r>
            <a:r>
              <a:rPr lang="en-GB" err="1"/>
              <a:t>missä</a:t>
            </a:r>
            <a:r>
              <a:rPr lang="en-GB"/>
              <a:t> </a:t>
            </a:r>
            <a:r>
              <a:rPr lang="en-GB" err="1"/>
              <a:t>näkyvät</a:t>
            </a:r>
            <a:r>
              <a:rPr lang="en-GB"/>
              <a:t> </a:t>
            </a:r>
            <a:r>
              <a:rPr lang="en-GB" err="1"/>
              <a:t>kaikki</a:t>
            </a:r>
            <a:r>
              <a:rPr lang="en-GB"/>
              <a:t> </a:t>
            </a:r>
            <a:r>
              <a:rPr lang="en-GB" err="1"/>
              <a:t>arviointikuvat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tulosta</a:t>
            </a:r>
            <a:r>
              <a:rPr lang="en-GB"/>
              <a:t> </a:t>
            </a:r>
            <a:r>
              <a:rPr lang="en-GB" err="1"/>
              <a:t>kuva</a:t>
            </a:r>
            <a:r>
              <a:rPr lang="en-GB"/>
              <a:t> </a:t>
            </a:r>
            <a:r>
              <a:rPr lang="en-GB" err="1"/>
              <a:t>näkyville</a:t>
            </a:r>
            <a:endParaRPr lang="en-GB"/>
          </a:p>
          <a:p>
            <a:r>
              <a:rPr lang="en-GB" err="1"/>
              <a:t>Kuvaa</a:t>
            </a:r>
            <a:r>
              <a:rPr lang="en-GB"/>
              <a:t> </a:t>
            </a:r>
            <a:r>
              <a:rPr lang="en-GB" err="1"/>
              <a:t>voidaan</a:t>
            </a:r>
            <a:r>
              <a:rPr lang="en-GB"/>
              <a:t> </a:t>
            </a:r>
            <a:r>
              <a:rPr lang="en-GB" err="1"/>
              <a:t>tutkia</a:t>
            </a:r>
            <a:r>
              <a:rPr lang="en-GB"/>
              <a:t> </a:t>
            </a:r>
            <a:r>
              <a:rPr lang="en-GB" err="1"/>
              <a:t>yhdessä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laskea</a:t>
            </a:r>
            <a:r>
              <a:rPr lang="en-GB"/>
              <a:t> </a:t>
            </a:r>
            <a:r>
              <a:rPr lang="en-GB" err="1"/>
              <a:t>palautteen</a:t>
            </a:r>
            <a:r>
              <a:rPr lang="en-GB"/>
              <a:t> </a:t>
            </a:r>
            <a:r>
              <a:rPr lang="en-GB" err="1"/>
              <a:t>tulos</a:t>
            </a:r>
            <a:endParaRPr lang="en-GB"/>
          </a:p>
          <a:p>
            <a:r>
              <a:rPr lang="en-GB"/>
              <a:t>Kuva </a:t>
            </a:r>
            <a:r>
              <a:rPr lang="en-GB" err="1"/>
              <a:t>tekee</a:t>
            </a:r>
            <a:r>
              <a:rPr lang="en-GB"/>
              <a:t> </a:t>
            </a:r>
            <a:r>
              <a:rPr lang="en-GB" err="1"/>
              <a:t>lasten</a:t>
            </a:r>
            <a:r>
              <a:rPr lang="en-GB"/>
              <a:t> </a:t>
            </a:r>
            <a:r>
              <a:rPr lang="en-GB" err="1"/>
              <a:t>arvioinnin</a:t>
            </a:r>
            <a:r>
              <a:rPr lang="en-GB"/>
              <a:t> </a:t>
            </a:r>
            <a:r>
              <a:rPr lang="en-GB" err="1"/>
              <a:t>helposti</a:t>
            </a:r>
            <a:r>
              <a:rPr lang="en-GB"/>
              <a:t> </a:t>
            </a:r>
            <a:r>
              <a:rPr lang="en-GB" err="1"/>
              <a:t>näkyväksi</a:t>
            </a:r>
            <a:r>
              <a:rPr lang="en-GB"/>
              <a:t> </a:t>
            </a:r>
            <a:r>
              <a:rPr lang="en-GB" err="1"/>
              <a:t>myös</a:t>
            </a:r>
            <a:r>
              <a:rPr lang="en-GB"/>
              <a:t> </a:t>
            </a:r>
            <a:r>
              <a:rPr lang="en-GB" err="1"/>
              <a:t>huoltajille</a:t>
            </a:r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120D2CB-9C51-A1E8-4047-998E52C68A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6080" y="494777"/>
            <a:ext cx="3989095" cy="54551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4592" y="333375"/>
            <a:ext cx="432446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830005B-7B2D-47A2-ABC5-72B477741C24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ECE95AF-63D7-E1F2-0B97-4E33E8EA00BC}"/>
              </a:ext>
            </a:extLst>
          </p:cNvPr>
          <p:cNvSpPr txBox="1"/>
          <p:nvPr/>
        </p:nvSpPr>
        <p:spPr>
          <a:xfrm>
            <a:off x="6790996" y="602680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/>
              <a:t>kuvatyokalu.papunet.net</a:t>
            </a:r>
          </a:p>
        </p:txBody>
      </p:sp>
    </p:spTree>
    <p:extLst>
      <p:ext uri="{BB962C8B-B14F-4D97-AF65-F5344CB8AC3E}">
        <p14:creationId xmlns:p14="http://schemas.microsoft.com/office/powerpoint/2010/main" val="6152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Hymiöt</a:t>
            </a:r>
            <a:r>
              <a:rPr lang="en-GB"/>
              <a:t> </a:t>
            </a:r>
            <a:br>
              <a:rPr lang="en-GB"/>
            </a:br>
            <a:r>
              <a:rPr lang="en-GB" sz="1800" err="1"/>
              <a:t>Hymiöt</a:t>
            </a:r>
            <a:r>
              <a:rPr lang="en-GB" sz="1800"/>
              <a:t> </a:t>
            </a:r>
            <a:r>
              <a:rPr lang="en-GB" sz="1800" err="1"/>
              <a:t>luot</a:t>
            </a:r>
            <a:r>
              <a:rPr lang="en-GB" sz="1800"/>
              <a:t> </a:t>
            </a:r>
            <a:r>
              <a:rPr lang="en-GB" sz="1800" err="1"/>
              <a:t>helposti</a:t>
            </a:r>
            <a:r>
              <a:rPr lang="en-GB" sz="1800"/>
              <a:t> </a:t>
            </a:r>
            <a:r>
              <a:rPr lang="en-GB" sz="1800" err="1">
                <a:hlinkClick r:id="rId2"/>
              </a:rPr>
              <a:t>Papunetin</a:t>
            </a:r>
            <a:r>
              <a:rPr lang="en-GB" sz="1800">
                <a:hlinkClick r:id="rId2"/>
              </a:rPr>
              <a:t> </a:t>
            </a:r>
            <a:r>
              <a:rPr lang="en-GB" sz="1800" err="1">
                <a:hlinkClick r:id="rId2"/>
              </a:rPr>
              <a:t>kuvatyökalulla</a:t>
            </a:r>
            <a:endParaRPr lang="fi-FI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005B-7B2D-47A2-ABC5-72B477741C24}" type="slidenum">
              <a:rPr lang="en-US" smtClean="0"/>
              <a:t>2</a:t>
            </a:fld>
            <a:endParaRPr lang="en-US"/>
          </a:p>
        </p:txBody>
      </p:sp>
      <p:pic>
        <p:nvPicPr>
          <p:cNvPr id="5" name="Sisällön paikkamerkki 3">
            <a:extLst>
              <a:ext uri="{FF2B5EF4-FFF2-40B4-BE49-F238E27FC236}">
                <a16:creationId xmlns:a16="http://schemas.microsoft.com/office/drawing/2014/main" id="{BE9B6262-A960-6207-5D26-DF9F0FFFB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479376" y="1196690"/>
            <a:ext cx="7151904" cy="5184576"/>
          </a:xfrm>
          <a:noFill/>
        </p:spPr>
      </p:pic>
    </p:spTree>
    <p:extLst>
      <p:ext uri="{BB962C8B-B14F-4D97-AF65-F5344CB8AC3E}">
        <p14:creationId xmlns:p14="http://schemas.microsoft.com/office/powerpoint/2010/main" val="33381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333375"/>
            <a:ext cx="10800851" cy="863315"/>
          </a:xfrm>
        </p:spPr>
        <p:txBody>
          <a:bodyPr anchor="t">
            <a:normAutofit/>
          </a:bodyPr>
          <a:lstStyle/>
          <a:p>
            <a:r>
              <a:rPr lang="en-GB" err="1"/>
              <a:t>Kuvallinen</a:t>
            </a:r>
            <a:r>
              <a:rPr lang="en-GB"/>
              <a:t> toimintaohje </a:t>
            </a:r>
            <a:r>
              <a:rPr lang="en-GB" err="1"/>
              <a:t>lapsille</a:t>
            </a:r>
            <a:br>
              <a:rPr lang="en-GB"/>
            </a:br>
            <a:endParaRPr lang="fi-FI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CCD3468-AB72-3885-4906-44DA425D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3" b="23071"/>
          <a:stretch/>
        </p:blipFill>
        <p:spPr>
          <a:xfrm>
            <a:off x="623889" y="1340769"/>
            <a:ext cx="11233149" cy="460918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4592" y="333375"/>
            <a:ext cx="432446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830005B-7B2D-47A2-ABC5-72B477741C2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10C5F13-B319-A5ED-0E56-BE3D9A4A6D4C}"/>
              </a:ext>
            </a:extLst>
          </p:cNvPr>
          <p:cNvSpPr txBox="1"/>
          <p:nvPr/>
        </p:nvSpPr>
        <p:spPr>
          <a:xfrm>
            <a:off x="621725" y="6119385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kuvatyokalu.papunet.net</a:t>
            </a:r>
          </a:p>
        </p:txBody>
      </p:sp>
    </p:spTree>
    <p:extLst>
      <p:ext uri="{BB962C8B-B14F-4D97-AF65-F5344CB8AC3E}">
        <p14:creationId xmlns:p14="http://schemas.microsoft.com/office/powerpoint/2010/main" val="6793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VAASA">
  <a:themeElements>
    <a:clrScheme name="VAASA">
      <a:dk1>
        <a:srgbClr val="3C3C3C"/>
      </a:dk1>
      <a:lt1>
        <a:sysClr val="window" lastClr="FFFFFF"/>
      </a:lt1>
      <a:dk2>
        <a:srgbClr val="009182"/>
      </a:dk2>
      <a:lt2>
        <a:srgbClr val="999999"/>
      </a:lt2>
      <a:accent1>
        <a:srgbClr val="000A8C"/>
      </a:accent1>
      <a:accent2>
        <a:srgbClr val="64C8D2"/>
      </a:accent2>
      <a:accent3>
        <a:srgbClr val="0096AA"/>
      </a:accent3>
      <a:accent4>
        <a:srgbClr val="FFB4AA"/>
      </a:accent4>
      <a:accent5>
        <a:srgbClr val="D70F64"/>
      </a:accent5>
      <a:accent6>
        <a:srgbClr val="37DCC3"/>
      </a:accent6>
      <a:hlink>
        <a:srgbClr val="000A8C"/>
      </a:hlink>
      <a:folHlink>
        <a:srgbClr val="000A8C"/>
      </a:folHlink>
    </a:clrScheme>
    <a:fontScheme name="VAASA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9DC2C16-7B70-449E-9579-A215CE16BBDF}" vid="{915D3B98-3C89-4163-9437-AA240F5C0E44}"/>
    </a:ext>
  </a:extLst>
</a:theme>
</file>

<file path=ppt/theme/theme2.xml><?xml version="1.0" encoding="utf-8"?>
<a:theme xmlns:a="http://schemas.openxmlformats.org/drawingml/2006/main" name="1_VAASA">
  <a:themeElements>
    <a:clrScheme name="VAASA">
      <a:dk1>
        <a:srgbClr val="3C3C3C"/>
      </a:dk1>
      <a:lt1>
        <a:sysClr val="window" lastClr="FFFFFF"/>
      </a:lt1>
      <a:dk2>
        <a:srgbClr val="009182"/>
      </a:dk2>
      <a:lt2>
        <a:srgbClr val="999999"/>
      </a:lt2>
      <a:accent1>
        <a:srgbClr val="000A8C"/>
      </a:accent1>
      <a:accent2>
        <a:srgbClr val="64C8D2"/>
      </a:accent2>
      <a:accent3>
        <a:srgbClr val="0096AA"/>
      </a:accent3>
      <a:accent4>
        <a:srgbClr val="FFB4AA"/>
      </a:accent4>
      <a:accent5>
        <a:srgbClr val="D70F64"/>
      </a:accent5>
      <a:accent6>
        <a:srgbClr val="37DCC3"/>
      </a:accent6>
      <a:hlink>
        <a:srgbClr val="000A8C"/>
      </a:hlink>
      <a:folHlink>
        <a:srgbClr val="000A8C"/>
      </a:folHlink>
    </a:clrScheme>
    <a:fontScheme name="VAASA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9DC2C16-7B70-449E-9579-A215CE16BBDF}" vid="{915D3B98-3C89-4163-9437-AA240F5C0E44}"/>
    </a:ext>
  </a:extLst>
</a:theme>
</file>

<file path=ppt/theme/theme3.xml><?xml version="1.0" encoding="utf-8"?>
<a:theme xmlns:a="http://schemas.openxmlformats.org/drawingml/2006/main" name="Office Theme">
  <a:themeElements>
    <a:clrScheme name="VAASA">
      <a:dk1>
        <a:srgbClr val="3C3C3C"/>
      </a:dk1>
      <a:lt1>
        <a:sysClr val="window" lastClr="FFFFFF"/>
      </a:lt1>
      <a:dk2>
        <a:srgbClr val="009182"/>
      </a:dk2>
      <a:lt2>
        <a:srgbClr val="999999"/>
      </a:lt2>
      <a:accent1>
        <a:srgbClr val="000A8C"/>
      </a:accent1>
      <a:accent2>
        <a:srgbClr val="64C8D2"/>
      </a:accent2>
      <a:accent3>
        <a:srgbClr val="0096AA"/>
      </a:accent3>
      <a:accent4>
        <a:srgbClr val="FFB4AA"/>
      </a:accent4>
      <a:accent5>
        <a:srgbClr val="D70F64"/>
      </a:accent5>
      <a:accent6>
        <a:srgbClr val="37DCC3"/>
      </a:accent6>
      <a:hlink>
        <a:srgbClr val="000A8C"/>
      </a:hlink>
      <a:folHlink>
        <a:srgbClr val="000A8C"/>
      </a:folHlink>
    </a:clrScheme>
    <a:fontScheme name="VAASA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VAASA">
      <a:dk1>
        <a:srgbClr val="3C3C3C"/>
      </a:dk1>
      <a:lt1>
        <a:sysClr val="window" lastClr="FFFFFF"/>
      </a:lt1>
      <a:dk2>
        <a:srgbClr val="009182"/>
      </a:dk2>
      <a:lt2>
        <a:srgbClr val="999999"/>
      </a:lt2>
      <a:accent1>
        <a:srgbClr val="000A8C"/>
      </a:accent1>
      <a:accent2>
        <a:srgbClr val="64C8D2"/>
      </a:accent2>
      <a:accent3>
        <a:srgbClr val="0096AA"/>
      </a:accent3>
      <a:accent4>
        <a:srgbClr val="FFB4AA"/>
      </a:accent4>
      <a:accent5>
        <a:srgbClr val="D70F64"/>
      </a:accent5>
      <a:accent6>
        <a:srgbClr val="37DCC3"/>
      </a:accent6>
      <a:hlink>
        <a:srgbClr val="000A8C"/>
      </a:hlink>
      <a:folHlink>
        <a:srgbClr val="000A8C"/>
      </a:folHlink>
    </a:clrScheme>
    <a:fontScheme name="VAASA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580163933D63439C31BC25D22BAB06" ma:contentTypeVersion="2" ma:contentTypeDescription="Luo uusi asiakirja." ma:contentTypeScope="" ma:versionID="925b1000fb836edc8b977ce51e07e75d">
  <xsd:schema xmlns:xsd="http://www.w3.org/2001/XMLSchema" xmlns:xs="http://www.w3.org/2001/XMLSchema" xmlns:p="http://schemas.microsoft.com/office/2006/metadata/properties" xmlns:ns2="727d208c-b9fc-4aab-8685-7aa76d5df704" xmlns:ns3="http://schemas.microsoft.com/sharepoint/v4" xmlns:ns4="b2331b50-7d85-4114-9c50-c4430af387dd" targetNamespace="http://schemas.microsoft.com/office/2006/metadata/properties" ma:root="true" ma:fieldsID="7ed2e33abd7340c22db089d7f9db0306" ns2:_="" ns3:_="" ns4:_="">
    <xsd:import namespace="727d208c-b9fc-4aab-8685-7aa76d5df704"/>
    <xsd:import namespace="http://schemas.microsoft.com/sharepoint/v4"/>
    <xsd:import namespace="b2331b50-7d85-4114-9c50-c4430af387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  <xsd:element ref="ns4:m53e44f78bd849fa8aca88c6a4393482" minOccurs="0"/>
                <xsd:element ref="ns4:TaxCatchAll" minOccurs="0"/>
                <xsd:element ref="ns4:TaxCatchAllLabel" minOccurs="0"/>
                <xsd:element ref="ns4:Kokouspäivämäärä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d208c-b9fc-4aab-8685-7aa76d5df7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31b50-7d85-4114-9c50-c4430af387dd" elementFormDefault="qualified">
    <xsd:import namespace="http://schemas.microsoft.com/office/2006/documentManagement/types"/>
    <xsd:import namespace="http://schemas.microsoft.com/office/infopath/2007/PartnerControls"/>
    <xsd:element name="m53e44f78bd849fa8aca88c6a4393482" ma:index="12" nillable="true" ma:taxonomy="true" ma:internalName="m53e44f78bd849fa8aca88c6a4393482" ma:taxonomyFieldName="Tulosalue" ma:displayName="Tulosalue" ma:default="" ma:fieldId="{653e44f7-8bd8-49fa-8aca-88c6a4393482}" ma:sspId="6f3af7b7-6e1e-49ac-babf-e10704664560" ma:termSetId="def9aa1d-8854-4819-8da3-e98bc552c331" ma:anchorId="b3149fd6-fc7a-45d9-b472-860cba4165ca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84265bd5-ab58-4ba4-95b9-9d82a20e4c92}" ma:internalName="TaxCatchAll" ma:showField="CatchAllData" ma:web="727d208c-b9fc-4aab-8685-7aa76d5df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description="" ma:hidden="true" ma:list="{84265bd5-ab58-4ba4-95b9-9d82a20e4c92}" ma:internalName="TaxCatchAllLabel" ma:readOnly="true" ma:showField="CatchAllDataLabel" ma:web="727d208c-b9fc-4aab-8685-7aa76d5df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okouspäivämäärä" ma:index="16" nillable="true" ma:displayName="Kokouspäivämäärä" ma:format="DateOnly" ma:internalName="Kokousp_x00e4_iv_x00e4_m_x00e4__x00e4_r_x00e4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53e44f78bd849fa8aca88c6a4393482 xmlns="b2331b50-7d85-4114-9c50-c4430af387dd">
      <Terms xmlns="http://schemas.microsoft.com/office/infopath/2007/PartnerControls"/>
    </m53e44f78bd849fa8aca88c6a4393482>
    <IconOverlay xmlns="http://schemas.microsoft.com/sharepoint/v4" xsi:nil="true"/>
    <TaxCatchAll xmlns="b2331b50-7d85-4114-9c50-c4430af387dd"/>
    <Kokouspäivämäärä xmlns="b2331b50-7d85-4114-9c50-c4430af387dd" xsi:nil="true"/>
    <_dlc_DocId xmlns="727d208c-b9fc-4aab-8685-7aa76d5df704">4PTDPCYXC2DP-629-45</_dlc_DocId>
    <_dlc_DocIdUrl xmlns="727d208c-b9fc-4aab-8685-7aa76d5df704">
      <Url>https://kiva.vsa.vaasa.fi/tukipalvelut/viestinta/markkinointi/_layouts/15/DocIdRedir.aspx?ID=4PTDPCYXC2DP-629-45</Url>
      <Description>4PTDPCYXC2DP-629-45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0DA4E12-CED0-4CD3-B55A-1FB7B099E8A6}">
  <ds:schemaRefs>
    <ds:schemaRef ds:uri="727d208c-b9fc-4aab-8685-7aa76d5df704"/>
    <ds:schemaRef ds:uri="b2331b50-7d85-4114-9c50-c4430af387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ED087B-EE14-46FD-8EC6-BA3AF448E0FF}">
  <ds:schemaRefs>
    <ds:schemaRef ds:uri="727d208c-b9fc-4aab-8685-7aa76d5df70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2331b50-7d85-4114-9c50-c4430af387dd"/>
    <ds:schemaRef ds:uri="http://schemas.microsoft.com/sharepoint/v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D7038B-79E2-4BBB-A967-9C2DC3163D6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369A86F-7E79-4C13-9BEA-BEFD475BAE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vaasa_swe_sample</Template>
  <TotalTime>0</TotalTime>
  <Words>88</Words>
  <Application>Microsoft Office PowerPoint</Application>
  <PresentationFormat>Laajakuva</PresentationFormat>
  <Paragraphs>16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Arial Rounded MT Bold</vt:lpstr>
      <vt:lpstr>VAASA</vt:lpstr>
      <vt:lpstr>1_VAASA</vt:lpstr>
      <vt:lpstr>Lapset arvioivat valokuvaamalla</vt:lpstr>
      <vt:lpstr>Hymiöt  Hymiöt luot helposti Papunetin kuvatyökalulla</vt:lpstr>
      <vt:lpstr>Kuvallinen toimintaohje lapsille </vt:lpstr>
    </vt:vector>
  </TitlesOfParts>
  <Company>Vaasan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VAASA Presentation Heading Arial Rounded MT bold 32pt No more than three rows</dc:title>
  <dc:creator>Sundqvist Minna</dc:creator>
  <cp:lastModifiedBy>Saha Lotta</cp:lastModifiedBy>
  <cp:revision>2</cp:revision>
  <dcterms:created xsi:type="dcterms:W3CDTF">2018-08-16T12:24:20Z</dcterms:created>
  <dcterms:modified xsi:type="dcterms:W3CDTF">2024-08-02T05:33:17Z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0x01010077580163933D63439C31BC25D22BAB06</vt:lpwstr>
  </property>
  <property fmtid="{D5CDD505-2E9C-101B-9397-08002B2CF9AE}" pid="3" name="_dlc_DocIdItemGuid">
    <vt:lpwstr>b958e041-5ee4-4f89-ae48-a126bbba6fa8</vt:lpwstr>
  </property>
  <property fmtid="{D5CDD505-2E9C-101B-9397-08002B2CF9AE}" pid="4" name="Tulosalue">
    <vt:lpwstr/>
  </property>
  <property fmtid="{D5CDD505-2E9C-101B-9397-08002B2CF9AE}" pid="5" name="TaxKeyword">
    <vt:lpwstr/>
  </property>
  <property fmtid="{D5CDD505-2E9C-101B-9397-08002B2CF9AE}" pid="6" name="d9dbfc85ae3a4a80acea1e04eaf18b4d">
    <vt:lpwstr/>
  </property>
  <property fmtid="{D5CDD505-2E9C-101B-9397-08002B2CF9AE}" pid="7" name="SCOrganisation">
    <vt:lpwstr/>
  </property>
  <property fmtid="{D5CDD505-2E9C-101B-9397-08002B2CF9AE}" pid="8" name="j81fce6b4ab24cfdb257a13dd89e0c92">
    <vt:lpwstr/>
  </property>
  <property fmtid="{D5CDD505-2E9C-101B-9397-08002B2CF9AE}" pid="9" name="Kokousasiakirjan tyyppi">
    <vt:lpwstr/>
  </property>
  <property fmtid="{D5CDD505-2E9C-101B-9397-08002B2CF9AE}" pid="10" name="Avainsana">
    <vt:lpwstr/>
  </property>
  <property fmtid="{D5CDD505-2E9C-101B-9397-08002B2CF9AE}" pid="11" name="n547a2840f4c4908bae3582247e377a1">
    <vt:lpwstr/>
  </property>
  <property fmtid="{D5CDD505-2E9C-101B-9397-08002B2CF9AE}" pid="12" name="m8e6757a76754bb6ac48d5e619fb5fd0">
    <vt:lpwstr/>
  </property>
  <property fmtid="{D5CDD505-2E9C-101B-9397-08002B2CF9AE}" pid="13" name="b2c6253beb4c4e049482aee23d21edf2">
    <vt:lpwstr/>
  </property>
  <property fmtid="{D5CDD505-2E9C-101B-9397-08002B2CF9AE}" pid="14" name="a44329376a8e4058a32149751e1cf833">
    <vt:lpwstr/>
  </property>
  <property fmtid="{D5CDD505-2E9C-101B-9397-08002B2CF9AE}" pid="15" name="TaxKeywordTaxHTField">
    <vt:lpwstr/>
  </property>
  <property fmtid="{D5CDD505-2E9C-101B-9397-08002B2CF9AE}" pid="16" name="Aineistopankin_x0020_kategoriat">
    <vt:lpwstr/>
  </property>
  <property fmtid="{D5CDD505-2E9C-101B-9397-08002B2CF9AE}" pid="17" name="SCDocumentType">
    <vt:lpwstr/>
  </property>
  <property fmtid="{D5CDD505-2E9C-101B-9397-08002B2CF9AE}" pid="18" name="Julkaisun_x0020_tyyppi">
    <vt:lpwstr/>
  </property>
  <property fmtid="{D5CDD505-2E9C-101B-9397-08002B2CF9AE}" pid="19" name="h69d9177441543c79f0d0d4433bc13ac">
    <vt:lpwstr/>
  </property>
  <property fmtid="{D5CDD505-2E9C-101B-9397-08002B2CF9AE}" pid="20" name="Toimiala">
    <vt:lpwstr/>
  </property>
  <property fmtid="{D5CDD505-2E9C-101B-9397-08002B2CF9AE}" pid="21" name="ib550c109c0048a9ba9abceb17f3d3f3">
    <vt:lpwstr/>
  </property>
  <property fmtid="{D5CDD505-2E9C-101B-9397-08002B2CF9AE}" pid="22" name="Lomaketyyppi">
    <vt:lpwstr/>
  </property>
  <property fmtid="{D5CDD505-2E9C-101B-9397-08002B2CF9AE}" pid="23" name="Julkaisun tyyppi">
    <vt:lpwstr/>
  </property>
  <property fmtid="{D5CDD505-2E9C-101B-9397-08002B2CF9AE}" pid="24" name="Aineistopankin kategoriat">
    <vt:lpwstr/>
  </property>
</Properties>
</file>